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notesMasterIdLst>
    <p:notesMasterId r:id="rId29"/>
  </p:notesMasterIdLst>
  <p:sldIdLst>
    <p:sldId id="256" r:id="rId5"/>
    <p:sldId id="257" r:id="rId6"/>
    <p:sldId id="258" r:id="rId7"/>
    <p:sldId id="259" r:id="rId8"/>
    <p:sldId id="272" r:id="rId9"/>
    <p:sldId id="278" r:id="rId10"/>
    <p:sldId id="279" r:id="rId11"/>
    <p:sldId id="280" r:id="rId12"/>
    <p:sldId id="281" r:id="rId13"/>
    <p:sldId id="277" r:id="rId14"/>
    <p:sldId id="267" r:id="rId15"/>
    <p:sldId id="273" r:id="rId16"/>
    <p:sldId id="263" r:id="rId17"/>
    <p:sldId id="260" r:id="rId18"/>
    <p:sldId id="261" r:id="rId19"/>
    <p:sldId id="274" r:id="rId20"/>
    <p:sldId id="275" r:id="rId21"/>
    <p:sldId id="264" r:id="rId22"/>
    <p:sldId id="282" r:id="rId23"/>
    <p:sldId id="268" r:id="rId24"/>
    <p:sldId id="266" r:id="rId25"/>
    <p:sldId id="270" r:id="rId26"/>
    <p:sldId id="276" r:id="rId27"/>
    <p:sldId id="2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BAA8"/>
    <a:srgbClr val="E22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tableStyles" Target="tableStyles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notesMaster" Target="notesMasters/notesMaster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theme" Target="theme/theme1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viewProps" Target="viewProp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presProps" Target="presProps.xml" 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 /><Relationship Id="rId13" Type="http://schemas.openxmlformats.org/officeDocument/2006/relationships/image" Target="../media/image17.png" /><Relationship Id="rId3" Type="http://schemas.openxmlformats.org/officeDocument/2006/relationships/image" Target="../media/image7.png" /><Relationship Id="rId7" Type="http://schemas.openxmlformats.org/officeDocument/2006/relationships/image" Target="../media/image11.png" /><Relationship Id="rId12" Type="http://schemas.openxmlformats.org/officeDocument/2006/relationships/image" Target="../media/image16.svg" /><Relationship Id="rId2" Type="http://schemas.openxmlformats.org/officeDocument/2006/relationships/image" Target="../media/image6.svg" /><Relationship Id="rId16" Type="http://schemas.openxmlformats.org/officeDocument/2006/relationships/image" Target="../media/image20.svg" /><Relationship Id="rId1" Type="http://schemas.openxmlformats.org/officeDocument/2006/relationships/image" Target="../media/image5.png" /><Relationship Id="rId6" Type="http://schemas.openxmlformats.org/officeDocument/2006/relationships/image" Target="../media/image10.svg" /><Relationship Id="rId11" Type="http://schemas.openxmlformats.org/officeDocument/2006/relationships/image" Target="../media/image15.png" /><Relationship Id="rId5" Type="http://schemas.openxmlformats.org/officeDocument/2006/relationships/image" Target="../media/image9.png" /><Relationship Id="rId15" Type="http://schemas.openxmlformats.org/officeDocument/2006/relationships/image" Target="../media/image19.png" /><Relationship Id="rId10" Type="http://schemas.openxmlformats.org/officeDocument/2006/relationships/image" Target="../media/image14.svg" /><Relationship Id="rId4" Type="http://schemas.openxmlformats.org/officeDocument/2006/relationships/image" Target="../media/image8.svg" /><Relationship Id="rId9" Type="http://schemas.openxmlformats.org/officeDocument/2006/relationships/image" Target="../media/image13.png" /><Relationship Id="rId14" Type="http://schemas.openxmlformats.org/officeDocument/2006/relationships/image" Target="../media/image18.svg" 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 /><Relationship Id="rId13" Type="http://schemas.openxmlformats.org/officeDocument/2006/relationships/image" Target="../media/image17.png" /><Relationship Id="rId3" Type="http://schemas.openxmlformats.org/officeDocument/2006/relationships/image" Target="../media/image7.png" /><Relationship Id="rId7" Type="http://schemas.openxmlformats.org/officeDocument/2006/relationships/image" Target="../media/image11.png" /><Relationship Id="rId12" Type="http://schemas.openxmlformats.org/officeDocument/2006/relationships/image" Target="../media/image16.svg" /><Relationship Id="rId2" Type="http://schemas.openxmlformats.org/officeDocument/2006/relationships/image" Target="../media/image6.svg" /><Relationship Id="rId16" Type="http://schemas.openxmlformats.org/officeDocument/2006/relationships/image" Target="../media/image20.svg" /><Relationship Id="rId1" Type="http://schemas.openxmlformats.org/officeDocument/2006/relationships/image" Target="../media/image5.png" /><Relationship Id="rId6" Type="http://schemas.openxmlformats.org/officeDocument/2006/relationships/image" Target="../media/image10.svg" /><Relationship Id="rId11" Type="http://schemas.openxmlformats.org/officeDocument/2006/relationships/image" Target="../media/image15.png" /><Relationship Id="rId5" Type="http://schemas.openxmlformats.org/officeDocument/2006/relationships/image" Target="../media/image9.png" /><Relationship Id="rId15" Type="http://schemas.openxmlformats.org/officeDocument/2006/relationships/image" Target="../media/image19.png" /><Relationship Id="rId10" Type="http://schemas.openxmlformats.org/officeDocument/2006/relationships/image" Target="../media/image14.svg" /><Relationship Id="rId4" Type="http://schemas.openxmlformats.org/officeDocument/2006/relationships/image" Target="../media/image8.svg" /><Relationship Id="rId9" Type="http://schemas.openxmlformats.org/officeDocument/2006/relationships/image" Target="../media/image13.png" /><Relationship Id="rId14" Type="http://schemas.openxmlformats.org/officeDocument/2006/relationships/image" Target="../media/image18.sv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DAD75B-BF48-4B53-93BE-FFF2E7207507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04FB2F-AD00-4521-99E0-2BCF366D888A}">
      <dgm:prSet custT="1"/>
      <dgm:spPr/>
      <dgm:t>
        <a:bodyPr/>
        <a:lstStyle/>
        <a:p>
          <a:r>
            <a:rPr lang="en-IN" sz="1200">
              <a:latin typeface="Times New Roman" panose="02020603050405020304" pitchFamily="18" charset="0"/>
              <a:cs typeface="Times New Roman" panose="02020603050405020304" pitchFamily="18" charset="0"/>
            </a:rPr>
            <a:t>Biscuits and candies : imported and only in plates of rich</a:t>
          </a:r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0D642F-A8D2-469C-AD79-681E46014AFC}" type="parTrans" cxnId="{09243F7C-8627-4938-ACD1-0E2CD36F5AD0}">
      <dgm:prSet/>
      <dgm:spPr/>
      <dgm:t>
        <a:bodyPr/>
        <a:lstStyle/>
        <a:p>
          <a:endParaRPr lang="en-US" sz="1200"/>
        </a:p>
      </dgm:t>
    </dgm:pt>
    <dgm:pt modelId="{D8980AD9-255F-4A30-B6DB-8BEE328C69F7}" type="sibTrans" cxnId="{09243F7C-8627-4938-ACD1-0E2CD36F5AD0}">
      <dgm:prSet/>
      <dgm:spPr/>
      <dgm:t>
        <a:bodyPr/>
        <a:lstStyle/>
        <a:p>
          <a:endParaRPr lang="en-US" sz="1200"/>
        </a:p>
      </dgm:t>
    </dgm:pt>
    <dgm:pt modelId="{ADC00FDF-96C8-4591-A7DD-E541C0DF4B51}">
      <dgm:prSet custT="1"/>
      <dgm:spPr/>
      <dgm:t>
        <a:bodyPr/>
        <a:lstStyle/>
        <a:p>
          <a:r>
            <a:rPr lang="en-IN" sz="1200">
              <a:latin typeface="Times New Roman" panose="02020603050405020304" pitchFamily="18" charset="0"/>
              <a:cs typeface="Times New Roman" panose="02020603050405020304" pitchFamily="18" charset="0"/>
            </a:rPr>
            <a:t>1929: </a:t>
          </a:r>
          <a:r>
            <a:rPr lang="en-US" sz="1200" b="0" i="0">
              <a:latin typeface="Times New Roman" panose="02020603050405020304" pitchFamily="18" charset="0"/>
              <a:cs typeface="Times New Roman" panose="02020603050405020304" pitchFamily="18" charset="0"/>
            </a:rPr>
            <a:t>Narottam Mohanlal Dayal of the Chauhan,a tailor in ville parle.</a:t>
          </a:r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9AAB93-1C24-4549-817C-FE08C772E219}" type="parTrans" cxnId="{80FFCECF-EBCC-4726-A97C-3784F3B04949}">
      <dgm:prSet/>
      <dgm:spPr/>
      <dgm:t>
        <a:bodyPr/>
        <a:lstStyle/>
        <a:p>
          <a:endParaRPr lang="en-US" sz="1200"/>
        </a:p>
      </dgm:t>
    </dgm:pt>
    <dgm:pt modelId="{DF5E2009-FFA4-4D4D-88DB-EBB9107F0E88}" type="sibTrans" cxnId="{80FFCECF-EBCC-4726-A97C-3784F3B04949}">
      <dgm:prSet/>
      <dgm:spPr/>
      <dgm:t>
        <a:bodyPr/>
        <a:lstStyle/>
        <a:p>
          <a:endParaRPr lang="en-US" sz="1200"/>
        </a:p>
      </dgm:t>
    </dgm:pt>
    <dgm:pt modelId="{27B4A2BB-9AE5-451D-9E4F-3F1537505DB8}">
      <dgm:prSet custT="1"/>
      <dgm:spPr/>
      <dgm:t>
        <a:bodyPr/>
        <a:lstStyle/>
        <a:p>
          <a:r>
            <a:rPr lang="en-IN" sz="1200">
              <a:latin typeface="Times New Roman" panose="02020603050405020304" pitchFamily="18" charset="0"/>
              <a:cs typeface="Times New Roman" panose="02020603050405020304" pitchFamily="18" charset="0"/>
            </a:rPr>
            <a:t>Swadeshi movement: get inspired and went to Germany to learn confectionery and returned with equipments and knowledge of confectionery trade.</a:t>
          </a:r>
        </a:p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C1AB36-3132-4586-87EF-9FDFE980724F}" type="parTrans" cxnId="{3E6A6FEC-858B-4E67-BAD3-56EB5E15F818}">
      <dgm:prSet/>
      <dgm:spPr/>
      <dgm:t>
        <a:bodyPr/>
        <a:lstStyle/>
        <a:p>
          <a:endParaRPr lang="en-US" sz="1200"/>
        </a:p>
      </dgm:t>
    </dgm:pt>
    <dgm:pt modelId="{BF94580A-C7B2-40B3-9BD1-2B075D60D66C}" type="sibTrans" cxnId="{3E6A6FEC-858B-4E67-BAD3-56EB5E15F818}">
      <dgm:prSet/>
      <dgm:spPr/>
      <dgm:t>
        <a:bodyPr/>
        <a:lstStyle/>
        <a:p>
          <a:endParaRPr lang="en-US" sz="1200"/>
        </a:p>
      </dgm:t>
    </dgm:pt>
    <dgm:pt modelId="{7108B42C-6C32-459A-A822-711BAC87429A}">
      <dgm:prSet custT="1"/>
      <dgm:spPr/>
      <dgm:t>
        <a:bodyPr/>
        <a:lstStyle/>
        <a:p>
          <a:r>
            <a:rPr lang="en-IN" sz="1200">
              <a:latin typeface="Times New Roman" panose="02020603050405020304" pitchFamily="18" charset="0"/>
              <a:cs typeface="Times New Roman" panose="02020603050405020304" pitchFamily="18" charset="0"/>
            </a:rPr>
            <a:t>Started with 12 family members.</a:t>
          </a:r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AA60EC-C072-4637-8EE8-D603346D095F}" type="parTrans" cxnId="{56C6E459-D2BF-4EB5-AB6E-D1148768C7C0}">
      <dgm:prSet/>
      <dgm:spPr/>
      <dgm:t>
        <a:bodyPr/>
        <a:lstStyle/>
        <a:p>
          <a:endParaRPr lang="en-US" sz="1200"/>
        </a:p>
      </dgm:t>
    </dgm:pt>
    <dgm:pt modelId="{031FAE3C-F0FF-4730-A1F4-A9FFA77005F5}" type="sibTrans" cxnId="{56C6E459-D2BF-4EB5-AB6E-D1148768C7C0}">
      <dgm:prSet/>
      <dgm:spPr/>
      <dgm:t>
        <a:bodyPr/>
        <a:lstStyle/>
        <a:p>
          <a:endParaRPr lang="en-US" sz="1200"/>
        </a:p>
      </dgm:t>
    </dgm:pt>
    <dgm:pt modelId="{D127C9A6-A0B8-49E8-B9D1-C348273C457E}">
      <dgm:prSet custT="1"/>
      <dgm:spPr/>
      <dgm:t>
        <a:bodyPr/>
        <a:lstStyle/>
        <a:p>
          <a:r>
            <a:rPr lang="en-IN" sz="1200">
              <a:latin typeface="Times New Roman" panose="02020603050405020304" pitchFamily="18" charset="0"/>
              <a:cs typeface="Times New Roman" panose="02020603050405020304" pitchFamily="18" charset="0"/>
            </a:rPr>
            <a:t>First product: orange candies and toffee</a:t>
          </a:r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4BD247-0944-41DA-BFD3-4D478E0B3599}" type="parTrans" cxnId="{516EA375-AB7E-4933-804F-59BDEDC5D863}">
      <dgm:prSet/>
      <dgm:spPr/>
      <dgm:t>
        <a:bodyPr/>
        <a:lstStyle/>
        <a:p>
          <a:endParaRPr lang="en-US" sz="1200"/>
        </a:p>
      </dgm:t>
    </dgm:pt>
    <dgm:pt modelId="{E0DFF209-C19D-4E93-850A-46E7E8B60322}" type="sibTrans" cxnId="{516EA375-AB7E-4933-804F-59BDEDC5D863}">
      <dgm:prSet/>
      <dgm:spPr/>
      <dgm:t>
        <a:bodyPr/>
        <a:lstStyle/>
        <a:p>
          <a:endParaRPr lang="en-US" sz="1200"/>
        </a:p>
      </dgm:t>
    </dgm:pt>
    <dgm:pt modelId="{8BB241C2-63D8-4D21-ADB3-942FA9263FC1}">
      <dgm:prSet custT="1"/>
      <dgm:spPr/>
      <dgm:t>
        <a:bodyPr/>
        <a:lstStyle/>
        <a:p>
          <a:r>
            <a:rPr lang="en-IN" sz="1200">
              <a:latin typeface="Times New Roman" panose="02020603050405020304" pitchFamily="18" charset="0"/>
              <a:cs typeface="Times New Roman" panose="02020603050405020304" pitchFamily="18" charset="0"/>
            </a:rPr>
            <a:t>1939: first biscuit product  parle gluco, demanding in WWII for soldiers. And Monaco same year.</a:t>
          </a:r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C4E307-5894-46EF-BF5B-7EE66F2F3359}" type="parTrans" cxnId="{3FA8D40D-0886-4A2A-A2DD-F6C30F330209}">
      <dgm:prSet/>
      <dgm:spPr/>
      <dgm:t>
        <a:bodyPr/>
        <a:lstStyle/>
        <a:p>
          <a:endParaRPr lang="en-US" sz="1200"/>
        </a:p>
      </dgm:t>
    </dgm:pt>
    <dgm:pt modelId="{AB32E3D9-FC70-44F0-9D8B-2CFCEF53B0D0}" type="sibTrans" cxnId="{3FA8D40D-0886-4A2A-A2DD-F6C30F330209}">
      <dgm:prSet/>
      <dgm:spPr/>
      <dgm:t>
        <a:bodyPr/>
        <a:lstStyle/>
        <a:p>
          <a:endParaRPr lang="en-US" sz="1200"/>
        </a:p>
      </dgm:t>
    </dgm:pt>
    <dgm:pt modelId="{DF90E3FC-FB7D-471B-97AE-8100A98A49E2}">
      <dgm:prSet custT="1"/>
      <dgm:spPr/>
      <dgm:t>
        <a:bodyPr/>
        <a:lstStyle/>
        <a:p>
          <a:r>
            <a:rPr lang="en-IN" sz="1200">
              <a:latin typeface="Times New Roman" panose="02020603050405020304" pitchFamily="18" charset="0"/>
              <a:cs typeface="Times New Roman" panose="02020603050405020304" pitchFamily="18" charset="0"/>
            </a:rPr>
            <a:t>1941-50: longest oven in india; innovative packaging </a:t>
          </a:r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953421-8854-4BAA-B308-966D47328432}" type="parTrans" cxnId="{60B9A9D7-23A7-4383-B249-834DB6117527}">
      <dgm:prSet/>
      <dgm:spPr/>
      <dgm:t>
        <a:bodyPr/>
        <a:lstStyle/>
        <a:p>
          <a:endParaRPr lang="en-US" sz="1200"/>
        </a:p>
      </dgm:t>
    </dgm:pt>
    <dgm:pt modelId="{E2A109AF-1C2C-4EE1-96C6-F79A6D176B24}" type="sibTrans" cxnId="{60B9A9D7-23A7-4383-B249-834DB6117527}">
      <dgm:prSet/>
      <dgm:spPr/>
      <dgm:t>
        <a:bodyPr/>
        <a:lstStyle/>
        <a:p>
          <a:endParaRPr lang="en-US" sz="1200"/>
        </a:p>
      </dgm:t>
    </dgm:pt>
    <dgm:pt modelId="{BED437B8-4B7D-42EB-9C24-6DAEAB0FB81A}" type="pres">
      <dgm:prSet presAssocID="{52DAD75B-BF48-4B53-93BE-FFF2E7207507}" presName="vert0" presStyleCnt="0">
        <dgm:presLayoutVars>
          <dgm:dir/>
          <dgm:animOne val="branch"/>
          <dgm:animLvl val="lvl"/>
        </dgm:presLayoutVars>
      </dgm:prSet>
      <dgm:spPr/>
    </dgm:pt>
    <dgm:pt modelId="{533BC878-62F5-4829-90BE-278FDEDC7E69}" type="pres">
      <dgm:prSet presAssocID="{A904FB2F-AD00-4521-99E0-2BCF366D888A}" presName="thickLine" presStyleLbl="alignNode1" presStyleIdx="0" presStyleCnt="7"/>
      <dgm:spPr/>
    </dgm:pt>
    <dgm:pt modelId="{ED4F7395-E352-4AE3-8CF0-4843CEF63A72}" type="pres">
      <dgm:prSet presAssocID="{A904FB2F-AD00-4521-99E0-2BCF366D888A}" presName="horz1" presStyleCnt="0"/>
      <dgm:spPr/>
    </dgm:pt>
    <dgm:pt modelId="{8CF83A1E-BE95-4C9D-9A61-42843F5AD8B6}" type="pres">
      <dgm:prSet presAssocID="{A904FB2F-AD00-4521-99E0-2BCF366D888A}" presName="tx1" presStyleLbl="revTx" presStyleIdx="0" presStyleCnt="7"/>
      <dgm:spPr/>
    </dgm:pt>
    <dgm:pt modelId="{CD23FA58-2866-4AFD-B84E-C09F9F273B44}" type="pres">
      <dgm:prSet presAssocID="{A904FB2F-AD00-4521-99E0-2BCF366D888A}" presName="vert1" presStyleCnt="0"/>
      <dgm:spPr/>
    </dgm:pt>
    <dgm:pt modelId="{1DA0564D-5301-45B2-9662-D83D674262DA}" type="pres">
      <dgm:prSet presAssocID="{ADC00FDF-96C8-4591-A7DD-E541C0DF4B51}" presName="thickLine" presStyleLbl="alignNode1" presStyleIdx="1" presStyleCnt="7"/>
      <dgm:spPr/>
    </dgm:pt>
    <dgm:pt modelId="{33D518DB-5486-44E6-90AD-DEA0D686C837}" type="pres">
      <dgm:prSet presAssocID="{ADC00FDF-96C8-4591-A7DD-E541C0DF4B51}" presName="horz1" presStyleCnt="0"/>
      <dgm:spPr/>
    </dgm:pt>
    <dgm:pt modelId="{6848AF5D-3A75-47C8-A20F-2324558456C5}" type="pres">
      <dgm:prSet presAssocID="{ADC00FDF-96C8-4591-A7DD-E541C0DF4B51}" presName="tx1" presStyleLbl="revTx" presStyleIdx="1" presStyleCnt="7"/>
      <dgm:spPr/>
    </dgm:pt>
    <dgm:pt modelId="{3CFA0152-0578-4774-A9CC-C6A04B975E94}" type="pres">
      <dgm:prSet presAssocID="{ADC00FDF-96C8-4591-A7DD-E541C0DF4B51}" presName="vert1" presStyleCnt="0"/>
      <dgm:spPr/>
    </dgm:pt>
    <dgm:pt modelId="{B5DD6926-C262-4B92-A161-16B7917871DA}" type="pres">
      <dgm:prSet presAssocID="{27B4A2BB-9AE5-451D-9E4F-3F1537505DB8}" presName="thickLine" presStyleLbl="alignNode1" presStyleIdx="2" presStyleCnt="7"/>
      <dgm:spPr/>
    </dgm:pt>
    <dgm:pt modelId="{D62FBFC8-94F5-466E-9EA9-7D5CEE4CBEA9}" type="pres">
      <dgm:prSet presAssocID="{27B4A2BB-9AE5-451D-9E4F-3F1537505DB8}" presName="horz1" presStyleCnt="0"/>
      <dgm:spPr/>
    </dgm:pt>
    <dgm:pt modelId="{84D1E2C1-ED0D-46F7-8AC4-AE4CE6BC1F2B}" type="pres">
      <dgm:prSet presAssocID="{27B4A2BB-9AE5-451D-9E4F-3F1537505DB8}" presName="tx1" presStyleLbl="revTx" presStyleIdx="2" presStyleCnt="7"/>
      <dgm:spPr/>
    </dgm:pt>
    <dgm:pt modelId="{148E399F-7655-46D1-A134-55DCCE5072BA}" type="pres">
      <dgm:prSet presAssocID="{27B4A2BB-9AE5-451D-9E4F-3F1537505DB8}" presName="vert1" presStyleCnt="0"/>
      <dgm:spPr/>
    </dgm:pt>
    <dgm:pt modelId="{B679BEC4-F1AD-4377-B495-9B0880897B90}" type="pres">
      <dgm:prSet presAssocID="{7108B42C-6C32-459A-A822-711BAC87429A}" presName="thickLine" presStyleLbl="alignNode1" presStyleIdx="3" presStyleCnt="7"/>
      <dgm:spPr/>
    </dgm:pt>
    <dgm:pt modelId="{8C69924F-9946-4339-A8A5-4CC183C45A24}" type="pres">
      <dgm:prSet presAssocID="{7108B42C-6C32-459A-A822-711BAC87429A}" presName="horz1" presStyleCnt="0"/>
      <dgm:spPr/>
    </dgm:pt>
    <dgm:pt modelId="{4397E58C-529E-4C68-94E5-974BD7825A74}" type="pres">
      <dgm:prSet presAssocID="{7108B42C-6C32-459A-A822-711BAC87429A}" presName="tx1" presStyleLbl="revTx" presStyleIdx="3" presStyleCnt="7"/>
      <dgm:spPr/>
    </dgm:pt>
    <dgm:pt modelId="{61A5E6A1-ABB7-4740-917D-AD95B02E7117}" type="pres">
      <dgm:prSet presAssocID="{7108B42C-6C32-459A-A822-711BAC87429A}" presName="vert1" presStyleCnt="0"/>
      <dgm:spPr/>
    </dgm:pt>
    <dgm:pt modelId="{5708C3FD-DA16-4C2C-A6F6-1408512CE627}" type="pres">
      <dgm:prSet presAssocID="{D127C9A6-A0B8-49E8-B9D1-C348273C457E}" presName="thickLine" presStyleLbl="alignNode1" presStyleIdx="4" presStyleCnt="7"/>
      <dgm:spPr/>
    </dgm:pt>
    <dgm:pt modelId="{ED74E951-1B11-48FE-BAF5-9C0F38005B29}" type="pres">
      <dgm:prSet presAssocID="{D127C9A6-A0B8-49E8-B9D1-C348273C457E}" presName="horz1" presStyleCnt="0"/>
      <dgm:spPr/>
    </dgm:pt>
    <dgm:pt modelId="{FE3721C8-91E4-43A1-B2D8-D39CE65FFB64}" type="pres">
      <dgm:prSet presAssocID="{D127C9A6-A0B8-49E8-B9D1-C348273C457E}" presName="tx1" presStyleLbl="revTx" presStyleIdx="4" presStyleCnt="7"/>
      <dgm:spPr/>
    </dgm:pt>
    <dgm:pt modelId="{F5A382BB-3084-4A5A-ACEC-ACCAF5B4452F}" type="pres">
      <dgm:prSet presAssocID="{D127C9A6-A0B8-49E8-B9D1-C348273C457E}" presName="vert1" presStyleCnt="0"/>
      <dgm:spPr/>
    </dgm:pt>
    <dgm:pt modelId="{F55E5289-D292-4DCF-BF99-FF5FA9597B00}" type="pres">
      <dgm:prSet presAssocID="{8BB241C2-63D8-4D21-ADB3-942FA9263FC1}" presName="thickLine" presStyleLbl="alignNode1" presStyleIdx="5" presStyleCnt="7"/>
      <dgm:spPr/>
    </dgm:pt>
    <dgm:pt modelId="{DDB341CE-CD65-42E7-945E-C7BC15F0B11B}" type="pres">
      <dgm:prSet presAssocID="{8BB241C2-63D8-4D21-ADB3-942FA9263FC1}" presName="horz1" presStyleCnt="0"/>
      <dgm:spPr/>
    </dgm:pt>
    <dgm:pt modelId="{DC25B476-6AE9-4659-A3CE-7064E1FDA8C8}" type="pres">
      <dgm:prSet presAssocID="{8BB241C2-63D8-4D21-ADB3-942FA9263FC1}" presName="tx1" presStyleLbl="revTx" presStyleIdx="5" presStyleCnt="7"/>
      <dgm:spPr/>
    </dgm:pt>
    <dgm:pt modelId="{8DD3F92B-F071-4F2D-860C-DF7388689228}" type="pres">
      <dgm:prSet presAssocID="{8BB241C2-63D8-4D21-ADB3-942FA9263FC1}" presName="vert1" presStyleCnt="0"/>
      <dgm:spPr/>
    </dgm:pt>
    <dgm:pt modelId="{EF8975F1-B08F-47E9-BE94-04A535D82749}" type="pres">
      <dgm:prSet presAssocID="{DF90E3FC-FB7D-471B-97AE-8100A98A49E2}" presName="thickLine" presStyleLbl="alignNode1" presStyleIdx="6" presStyleCnt="7"/>
      <dgm:spPr/>
    </dgm:pt>
    <dgm:pt modelId="{FAC44F18-CDED-4B0A-B30C-C28827738362}" type="pres">
      <dgm:prSet presAssocID="{DF90E3FC-FB7D-471B-97AE-8100A98A49E2}" presName="horz1" presStyleCnt="0"/>
      <dgm:spPr/>
    </dgm:pt>
    <dgm:pt modelId="{6A8C65A6-7D1A-4426-9DD4-4927EE7E0E43}" type="pres">
      <dgm:prSet presAssocID="{DF90E3FC-FB7D-471B-97AE-8100A98A49E2}" presName="tx1" presStyleLbl="revTx" presStyleIdx="6" presStyleCnt="7"/>
      <dgm:spPr/>
    </dgm:pt>
    <dgm:pt modelId="{8730B06C-66DA-49B3-980C-EB6A0DC84851}" type="pres">
      <dgm:prSet presAssocID="{DF90E3FC-FB7D-471B-97AE-8100A98A49E2}" presName="vert1" presStyleCnt="0"/>
      <dgm:spPr/>
    </dgm:pt>
  </dgm:ptLst>
  <dgm:cxnLst>
    <dgm:cxn modelId="{20932408-8D48-4C1A-82DA-90FE106CA278}" type="presOf" srcId="{D127C9A6-A0B8-49E8-B9D1-C348273C457E}" destId="{FE3721C8-91E4-43A1-B2D8-D39CE65FFB64}" srcOrd="0" destOrd="0" presId="urn:microsoft.com/office/officeart/2008/layout/LinedList"/>
    <dgm:cxn modelId="{3FA8D40D-0886-4A2A-A2DD-F6C30F330209}" srcId="{52DAD75B-BF48-4B53-93BE-FFF2E7207507}" destId="{8BB241C2-63D8-4D21-ADB3-942FA9263FC1}" srcOrd="5" destOrd="0" parTransId="{A7C4E307-5894-46EF-BF5B-7EE66F2F3359}" sibTransId="{AB32E3D9-FC70-44F0-9D8B-2CFCEF53B0D0}"/>
    <dgm:cxn modelId="{899CC570-7945-4D1F-8901-41FE89F44F52}" type="presOf" srcId="{ADC00FDF-96C8-4591-A7DD-E541C0DF4B51}" destId="{6848AF5D-3A75-47C8-A20F-2324558456C5}" srcOrd="0" destOrd="0" presId="urn:microsoft.com/office/officeart/2008/layout/LinedList"/>
    <dgm:cxn modelId="{D8000C53-B471-422B-B559-9A39C168420A}" type="presOf" srcId="{A904FB2F-AD00-4521-99E0-2BCF366D888A}" destId="{8CF83A1E-BE95-4C9D-9A61-42843F5AD8B6}" srcOrd="0" destOrd="0" presId="urn:microsoft.com/office/officeart/2008/layout/LinedList"/>
    <dgm:cxn modelId="{516EA375-AB7E-4933-804F-59BDEDC5D863}" srcId="{52DAD75B-BF48-4B53-93BE-FFF2E7207507}" destId="{D127C9A6-A0B8-49E8-B9D1-C348273C457E}" srcOrd="4" destOrd="0" parTransId="{D74BD247-0944-41DA-BFD3-4D478E0B3599}" sibTransId="{E0DFF209-C19D-4E93-850A-46E7E8B60322}"/>
    <dgm:cxn modelId="{56C6E459-D2BF-4EB5-AB6E-D1148768C7C0}" srcId="{52DAD75B-BF48-4B53-93BE-FFF2E7207507}" destId="{7108B42C-6C32-459A-A822-711BAC87429A}" srcOrd="3" destOrd="0" parTransId="{CAAA60EC-C072-4637-8EE8-D603346D095F}" sibTransId="{031FAE3C-F0FF-4730-A1F4-A9FFA77005F5}"/>
    <dgm:cxn modelId="{09243F7C-8627-4938-ACD1-0E2CD36F5AD0}" srcId="{52DAD75B-BF48-4B53-93BE-FFF2E7207507}" destId="{A904FB2F-AD00-4521-99E0-2BCF366D888A}" srcOrd="0" destOrd="0" parTransId="{3D0D642F-A8D2-469C-AD79-681E46014AFC}" sibTransId="{D8980AD9-255F-4A30-B6DB-8BEE328C69F7}"/>
    <dgm:cxn modelId="{4E2D5D9B-0E04-4EC3-9971-C1CEF1EC70F0}" type="presOf" srcId="{DF90E3FC-FB7D-471B-97AE-8100A98A49E2}" destId="{6A8C65A6-7D1A-4426-9DD4-4927EE7E0E43}" srcOrd="0" destOrd="0" presId="urn:microsoft.com/office/officeart/2008/layout/LinedList"/>
    <dgm:cxn modelId="{80FFCECF-EBCC-4726-A97C-3784F3B04949}" srcId="{52DAD75B-BF48-4B53-93BE-FFF2E7207507}" destId="{ADC00FDF-96C8-4591-A7DD-E541C0DF4B51}" srcOrd="1" destOrd="0" parTransId="{719AAB93-1C24-4549-817C-FE08C772E219}" sibTransId="{DF5E2009-FFA4-4D4D-88DB-EBB9107F0E88}"/>
    <dgm:cxn modelId="{97C97BD3-9AAA-4DB8-8AB8-8FBAF495A92D}" type="presOf" srcId="{7108B42C-6C32-459A-A822-711BAC87429A}" destId="{4397E58C-529E-4C68-94E5-974BD7825A74}" srcOrd="0" destOrd="0" presId="urn:microsoft.com/office/officeart/2008/layout/LinedList"/>
    <dgm:cxn modelId="{60B9A9D7-23A7-4383-B249-834DB6117527}" srcId="{52DAD75B-BF48-4B53-93BE-FFF2E7207507}" destId="{DF90E3FC-FB7D-471B-97AE-8100A98A49E2}" srcOrd="6" destOrd="0" parTransId="{CA953421-8854-4BAA-B308-966D47328432}" sibTransId="{E2A109AF-1C2C-4EE1-96C6-F79A6D176B24}"/>
    <dgm:cxn modelId="{047009DC-EAB5-452A-9AF2-D7744586200C}" type="presOf" srcId="{27B4A2BB-9AE5-451D-9E4F-3F1537505DB8}" destId="{84D1E2C1-ED0D-46F7-8AC4-AE4CE6BC1F2B}" srcOrd="0" destOrd="0" presId="urn:microsoft.com/office/officeart/2008/layout/LinedList"/>
    <dgm:cxn modelId="{097936EC-322F-42DC-A5A1-D9AF86B04CC3}" type="presOf" srcId="{52DAD75B-BF48-4B53-93BE-FFF2E7207507}" destId="{BED437B8-4B7D-42EB-9C24-6DAEAB0FB81A}" srcOrd="0" destOrd="0" presId="urn:microsoft.com/office/officeart/2008/layout/LinedList"/>
    <dgm:cxn modelId="{3E6A6FEC-858B-4E67-BAD3-56EB5E15F818}" srcId="{52DAD75B-BF48-4B53-93BE-FFF2E7207507}" destId="{27B4A2BB-9AE5-451D-9E4F-3F1537505DB8}" srcOrd="2" destOrd="0" parTransId="{A4C1AB36-3132-4586-87EF-9FDFE980724F}" sibTransId="{BF94580A-C7B2-40B3-9BD1-2B075D60D66C}"/>
    <dgm:cxn modelId="{CE0618F5-A68D-44E7-8798-16C3BB477262}" type="presOf" srcId="{8BB241C2-63D8-4D21-ADB3-942FA9263FC1}" destId="{DC25B476-6AE9-4659-A3CE-7064E1FDA8C8}" srcOrd="0" destOrd="0" presId="urn:microsoft.com/office/officeart/2008/layout/LinedList"/>
    <dgm:cxn modelId="{BDDA754F-AE9C-4EDD-A5F6-6D88CBEE6C74}" type="presParOf" srcId="{BED437B8-4B7D-42EB-9C24-6DAEAB0FB81A}" destId="{533BC878-62F5-4829-90BE-278FDEDC7E69}" srcOrd="0" destOrd="0" presId="urn:microsoft.com/office/officeart/2008/layout/LinedList"/>
    <dgm:cxn modelId="{8A1983D0-A555-43F0-A8B0-CAAF14AD23DE}" type="presParOf" srcId="{BED437B8-4B7D-42EB-9C24-6DAEAB0FB81A}" destId="{ED4F7395-E352-4AE3-8CF0-4843CEF63A72}" srcOrd="1" destOrd="0" presId="urn:microsoft.com/office/officeart/2008/layout/LinedList"/>
    <dgm:cxn modelId="{4D14F0CE-0A3E-4E96-A357-319735985791}" type="presParOf" srcId="{ED4F7395-E352-4AE3-8CF0-4843CEF63A72}" destId="{8CF83A1E-BE95-4C9D-9A61-42843F5AD8B6}" srcOrd="0" destOrd="0" presId="urn:microsoft.com/office/officeart/2008/layout/LinedList"/>
    <dgm:cxn modelId="{094F57C8-E2BB-47CB-A9AD-C0406FDEB349}" type="presParOf" srcId="{ED4F7395-E352-4AE3-8CF0-4843CEF63A72}" destId="{CD23FA58-2866-4AFD-B84E-C09F9F273B44}" srcOrd="1" destOrd="0" presId="urn:microsoft.com/office/officeart/2008/layout/LinedList"/>
    <dgm:cxn modelId="{D2B42ADC-1F5C-420E-B02B-1D21A2BD2CD9}" type="presParOf" srcId="{BED437B8-4B7D-42EB-9C24-6DAEAB0FB81A}" destId="{1DA0564D-5301-45B2-9662-D83D674262DA}" srcOrd="2" destOrd="0" presId="urn:microsoft.com/office/officeart/2008/layout/LinedList"/>
    <dgm:cxn modelId="{E83903C4-A12C-490C-8845-A05B67737A0E}" type="presParOf" srcId="{BED437B8-4B7D-42EB-9C24-6DAEAB0FB81A}" destId="{33D518DB-5486-44E6-90AD-DEA0D686C837}" srcOrd="3" destOrd="0" presId="urn:microsoft.com/office/officeart/2008/layout/LinedList"/>
    <dgm:cxn modelId="{967944E7-DD93-4DD4-A71D-828403BE54CD}" type="presParOf" srcId="{33D518DB-5486-44E6-90AD-DEA0D686C837}" destId="{6848AF5D-3A75-47C8-A20F-2324558456C5}" srcOrd="0" destOrd="0" presId="urn:microsoft.com/office/officeart/2008/layout/LinedList"/>
    <dgm:cxn modelId="{E212F109-C011-4349-88AF-85A5F0C3D581}" type="presParOf" srcId="{33D518DB-5486-44E6-90AD-DEA0D686C837}" destId="{3CFA0152-0578-4774-A9CC-C6A04B975E94}" srcOrd="1" destOrd="0" presId="urn:microsoft.com/office/officeart/2008/layout/LinedList"/>
    <dgm:cxn modelId="{823D7FD6-9C2E-443F-97A8-79420F649B18}" type="presParOf" srcId="{BED437B8-4B7D-42EB-9C24-6DAEAB0FB81A}" destId="{B5DD6926-C262-4B92-A161-16B7917871DA}" srcOrd="4" destOrd="0" presId="urn:microsoft.com/office/officeart/2008/layout/LinedList"/>
    <dgm:cxn modelId="{138423DA-0FCB-4DE8-9F3F-2923059BDECF}" type="presParOf" srcId="{BED437B8-4B7D-42EB-9C24-6DAEAB0FB81A}" destId="{D62FBFC8-94F5-466E-9EA9-7D5CEE4CBEA9}" srcOrd="5" destOrd="0" presId="urn:microsoft.com/office/officeart/2008/layout/LinedList"/>
    <dgm:cxn modelId="{7BCD026F-621D-4FE7-A4A7-31FC1E8EF8B1}" type="presParOf" srcId="{D62FBFC8-94F5-466E-9EA9-7D5CEE4CBEA9}" destId="{84D1E2C1-ED0D-46F7-8AC4-AE4CE6BC1F2B}" srcOrd="0" destOrd="0" presId="urn:microsoft.com/office/officeart/2008/layout/LinedList"/>
    <dgm:cxn modelId="{C60DEEC6-608C-4FAB-9182-02B71480B773}" type="presParOf" srcId="{D62FBFC8-94F5-466E-9EA9-7D5CEE4CBEA9}" destId="{148E399F-7655-46D1-A134-55DCCE5072BA}" srcOrd="1" destOrd="0" presId="urn:microsoft.com/office/officeart/2008/layout/LinedList"/>
    <dgm:cxn modelId="{4815B623-1C8E-41EB-8347-E62BBFE210E3}" type="presParOf" srcId="{BED437B8-4B7D-42EB-9C24-6DAEAB0FB81A}" destId="{B679BEC4-F1AD-4377-B495-9B0880897B90}" srcOrd="6" destOrd="0" presId="urn:microsoft.com/office/officeart/2008/layout/LinedList"/>
    <dgm:cxn modelId="{A359C932-C9CB-413C-A964-D9B1F8510243}" type="presParOf" srcId="{BED437B8-4B7D-42EB-9C24-6DAEAB0FB81A}" destId="{8C69924F-9946-4339-A8A5-4CC183C45A24}" srcOrd="7" destOrd="0" presId="urn:microsoft.com/office/officeart/2008/layout/LinedList"/>
    <dgm:cxn modelId="{77D7232A-C1D3-49E3-8562-0F17C0BB85DA}" type="presParOf" srcId="{8C69924F-9946-4339-A8A5-4CC183C45A24}" destId="{4397E58C-529E-4C68-94E5-974BD7825A74}" srcOrd="0" destOrd="0" presId="urn:microsoft.com/office/officeart/2008/layout/LinedList"/>
    <dgm:cxn modelId="{51EE4D54-01E7-45DF-9335-77DF6E636713}" type="presParOf" srcId="{8C69924F-9946-4339-A8A5-4CC183C45A24}" destId="{61A5E6A1-ABB7-4740-917D-AD95B02E7117}" srcOrd="1" destOrd="0" presId="urn:microsoft.com/office/officeart/2008/layout/LinedList"/>
    <dgm:cxn modelId="{204D4205-2721-4D40-8A91-6829C106A070}" type="presParOf" srcId="{BED437B8-4B7D-42EB-9C24-6DAEAB0FB81A}" destId="{5708C3FD-DA16-4C2C-A6F6-1408512CE627}" srcOrd="8" destOrd="0" presId="urn:microsoft.com/office/officeart/2008/layout/LinedList"/>
    <dgm:cxn modelId="{2C0EFF9F-C98E-4F48-98AB-341E8BF0C40F}" type="presParOf" srcId="{BED437B8-4B7D-42EB-9C24-6DAEAB0FB81A}" destId="{ED74E951-1B11-48FE-BAF5-9C0F38005B29}" srcOrd="9" destOrd="0" presId="urn:microsoft.com/office/officeart/2008/layout/LinedList"/>
    <dgm:cxn modelId="{102EB95A-28A3-46DD-86D3-0B41DCFA591F}" type="presParOf" srcId="{ED74E951-1B11-48FE-BAF5-9C0F38005B29}" destId="{FE3721C8-91E4-43A1-B2D8-D39CE65FFB64}" srcOrd="0" destOrd="0" presId="urn:microsoft.com/office/officeart/2008/layout/LinedList"/>
    <dgm:cxn modelId="{8891580A-4D78-4429-9843-C7159CBD0622}" type="presParOf" srcId="{ED74E951-1B11-48FE-BAF5-9C0F38005B29}" destId="{F5A382BB-3084-4A5A-ACEC-ACCAF5B4452F}" srcOrd="1" destOrd="0" presId="urn:microsoft.com/office/officeart/2008/layout/LinedList"/>
    <dgm:cxn modelId="{69D75735-0AAD-4BD0-99E3-1D4EFE0BC570}" type="presParOf" srcId="{BED437B8-4B7D-42EB-9C24-6DAEAB0FB81A}" destId="{F55E5289-D292-4DCF-BF99-FF5FA9597B00}" srcOrd="10" destOrd="0" presId="urn:microsoft.com/office/officeart/2008/layout/LinedList"/>
    <dgm:cxn modelId="{0EB760B1-F62E-43AC-BF61-73E7BECD5F50}" type="presParOf" srcId="{BED437B8-4B7D-42EB-9C24-6DAEAB0FB81A}" destId="{DDB341CE-CD65-42E7-945E-C7BC15F0B11B}" srcOrd="11" destOrd="0" presId="urn:microsoft.com/office/officeart/2008/layout/LinedList"/>
    <dgm:cxn modelId="{54A7A177-496E-4F67-A6EF-24D99C0D791A}" type="presParOf" srcId="{DDB341CE-CD65-42E7-945E-C7BC15F0B11B}" destId="{DC25B476-6AE9-4659-A3CE-7064E1FDA8C8}" srcOrd="0" destOrd="0" presId="urn:microsoft.com/office/officeart/2008/layout/LinedList"/>
    <dgm:cxn modelId="{52D9CC95-C04C-48A5-9C1B-E2B6D1305271}" type="presParOf" srcId="{DDB341CE-CD65-42E7-945E-C7BC15F0B11B}" destId="{8DD3F92B-F071-4F2D-860C-DF7388689228}" srcOrd="1" destOrd="0" presId="urn:microsoft.com/office/officeart/2008/layout/LinedList"/>
    <dgm:cxn modelId="{B0A22B8C-E31A-4EB0-B61E-AEDEB92A6041}" type="presParOf" srcId="{BED437B8-4B7D-42EB-9C24-6DAEAB0FB81A}" destId="{EF8975F1-B08F-47E9-BE94-04A535D82749}" srcOrd="12" destOrd="0" presId="urn:microsoft.com/office/officeart/2008/layout/LinedList"/>
    <dgm:cxn modelId="{50BE12BD-DAD3-4308-9584-7525885E6762}" type="presParOf" srcId="{BED437B8-4B7D-42EB-9C24-6DAEAB0FB81A}" destId="{FAC44F18-CDED-4B0A-B30C-C28827738362}" srcOrd="13" destOrd="0" presId="urn:microsoft.com/office/officeart/2008/layout/LinedList"/>
    <dgm:cxn modelId="{4878AC3C-6247-415C-8170-A66E343106C7}" type="presParOf" srcId="{FAC44F18-CDED-4B0A-B30C-C28827738362}" destId="{6A8C65A6-7D1A-4426-9DD4-4927EE7E0E43}" srcOrd="0" destOrd="0" presId="urn:microsoft.com/office/officeart/2008/layout/LinedList"/>
    <dgm:cxn modelId="{6B5C6212-A39E-49EF-B48D-4EA39675AE48}" type="presParOf" srcId="{FAC44F18-CDED-4B0A-B30C-C28827738362}" destId="{8730B06C-66DA-49B3-980C-EB6A0DC8485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9B5B05-8B1C-4BBB-8E5E-16253A2C9E4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DDA09DD-F00E-48F8-B790-5147EE9EC6E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600">
              <a:latin typeface="Times New Roman" panose="02020603050405020304" pitchFamily="18" charset="0"/>
              <a:cs typeface="Times New Roman" panose="02020603050405020304" pitchFamily="18" charset="0"/>
            </a:rPr>
            <a:t>1951-1960:</a:t>
          </a: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With the launch of Cheeslings in 1956, the nation found a new way to enjoy cheese snacks</a:t>
          </a:r>
          <a:r>
            <a:rPr lang="en-US" sz="1600" b="0" i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CD2C081-990A-429D-9300-863908E70907}" type="parTrans" cxnId="{0B132261-10A8-44A5-97AD-5E51A316C7DF}">
      <dgm:prSet/>
      <dgm:spPr/>
      <dgm:t>
        <a:bodyPr/>
        <a:lstStyle/>
        <a:p>
          <a:endParaRPr lang="en-US"/>
        </a:p>
      </dgm:t>
    </dgm:pt>
    <dgm:pt modelId="{ED7C1732-E274-4CAC-AD91-7F1F2F1F845F}" type="sibTrans" cxnId="{0B132261-10A8-44A5-97AD-5E51A316C7DF}">
      <dgm:prSet/>
      <dgm:spPr/>
      <dgm:t>
        <a:bodyPr/>
        <a:lstStyle/>
        <a:p>
          <a:endParaRPr lang="en-US"/>
        </a:p>
      </dgm:t>
    </dgm:pt>
    <dgm:pt modelId="{E5B6F6B8-095C-41C5-99BA-B8E6EBAE327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1961-70:Parle gets a whole lot sweeter! with Kismi in 1963 and Poppins in 1966.</a:t>
          </a:r>
        </a:p>
      </dgm:t>
    </dgm:pt>
    <dgm:pt modelId="{EFC0C4A4-7121-4E48-A441-BBB51B5D7651}" type="parTrans" cxnId="{4191D5D0-7060-410C-AA5E-BA6620D5EBA4}">
      <dgm:prSet/>
      <dgm:spPr/>
      <dgm:t>
        <a:bodyPr/>
        <a:lstStyle/>
        <a:p>
          <a:endParaRPr lang="en-US"/>
        </a:p>
      </dgm:t>
    </dgm:pt>
    <dgm:pt modelId="{A1F32BB5-D7D1-4451-A7F7-E6AFC96A4622}" type="sibTrans" cxnId="{4191D5D0-7060-410C-AA5E-BA6620D5EBA4}">
      <dgm:prSet/>
      <dgm:spPr/>
      <dgm:t>
        <a:bodyPr/>
        <a:lstStyle/>
        <a:p>
          <a:endParaRPr lang="en-US"/>
        </a:p>
      </dgm:t>
    </dgm:pt>
    <dgm:pt modelId="{5B97E7E5-FCB1-4732-BE20-FA86ABBEE9B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1971-80:In 1972, we introduced the original sweet and salty biscuit, Krackjack</a:t>
          </a:r>
          <a:r>
            <a:rPr lang="en-US" sz="1400"/>
            <a:t>.</a:t>
          </a:r>
        </a:p>
      </dgm:t>
    </dgm:pt>
    <dgm:pt modelId="{395194E9-BA5C-47CF-952E-E50D70272EB5}" type="parTrans" cxnId="{B73E1CFD-BFD5-41F5-9C56-7E85D6D7444F}">
      <dgm:prSet/>
      <dgm:spPr/>
      <dgm:t>
        <a:bodyPr/>
        <a:lstStyle/>
        <a:p>
          <a:endParaRPr lang="en-US"/>
        </a:p>
      </dgm:t>
    </dgm:pt>
    <dgm:pt modelId="{F1757263-30F8-4E8D-AA52-92B183AA01B5}" type="sibTrans" cxnId="{B73E1CFD-BFD5-41F5-9C56-7E85D6D7444F}">
      <dgm:prSet/>
      <dgm:spPr/>
      <dgm:t>
        <a:bodyPr/>
        <a:lstStyle/>
        <a:p>
          <a:endParaRPr lang="en-US"/>
        </a:p>
      </dgm:t>
    </dgm:pt>
    <dgm:pt modelId="{2DF50390-857B-4280-BA54-C86BBE395B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Also received monde selection award.</a:t>
          </a:r>
        </a:p>
      </dgm:t>
    </dgm:pt>
    <dgm:pt modelId="{47496CCB-4249-4CFE-B996-1D708370BEA8}" type="parTrans" cxnId="{68B8ED09-7897-4B91-A25C-94DD683A9D87}">
      <dgm:prSet/>
      <dgm:spPr/>
      <dgm:t>
        <a:bodyPr/>
        <a:lstStyle/>
        <a:p>
          <a:endParaRPr lang="en-US"/>
        </a:p>
      </dgm:t>
    </dgm:pt>
    <dgm:pt modelId="{4CE8AEE7-CDA4-4434-B3F3-30ADA1DF4A2A}" type="sibTrans" cxnId="{68B8ED09-7897-4B91-A25C-94DD683A9D87}">
      <dgm:prSet/>
      <dgm:spPr/>
      <dgm:t>
        <a:bodyPr/>
        <a:lstStyle/>
        <a:p>
          <a:endParaRPr lang="en-US"/>
        </a:p>
      </dgm:t>
    </dgm:pt>
    <dgm:pt modelId="{039D673F-A04A-46BF-9B00-D283BD3DC3D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1981-90:Parle Gluco became Parle-G, Where G stood for Gluco.</a:t>
          </a:r>
        </a:p>
      </dgm:t>
    </dgm:pt>
    <dgm:pt modelId="{D132F7F8-2E5C-4748-AC4B-05BC7665F5A1}" type="parTrans" cxnId="{DA9755D7-EE7F-4AF3-8A4B-CBBDCBDBD1FF}">
      <dgm:prSet/>
      <dgm:spPr/>
      <dgm:t>
        <a:bodyPr/>
        <a:lstStyle/>
        <a:p>
          <a:endParaRPr lang="en-US"/>
        </a:p>
      </dgm:t>
    </dgm:pt>
    <dgm:pt modelId="{D90C941C-85B7-42E5-8F3E-709F22D27F3F}" type="sibTrans" cxnId="{DA9755D7-EE7F-4AF3-8A4B-CBBDCBDBD1FF}">
      <dgm:prSet/>
      <dgm:spPr/>
      <dgm:t>
        <a:bodyPr/>
        <a:lstStyle/>
        <a:p>
          <a:endParaRPr lang="en-US"/>
        </a:p>
      </dgm:t>
    </dgm:pt>
    <dgm:pt modelId="{8B831044-9C2C-4820-B85E-D3100001A48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We launched the chocolately Melody in 1983 and India's first mango candy Mango Bite in 1986</a:t>
          </a:r>
          <a:r>
            <a:rPr lang="en-US" sz="1400"/>
            <a:t>.</a:t>
          </a:r>
        </a:p>
      </dgm:t>
    </dgm:pt>
    <dgm:pt modelId="{236683E5-7CD2-44BC-8ED3-52DFBF7BE4C7}" type="parTrans" cxnId="{FF7DD616-62A1-48A6-8E77-52D1E24A70C6}">
      <dgm:prSet/>
      <dgm:spPr/>
      <dgm:t>
        <a:bodyPr/>
        <a:lstStyle/>
        <a:p>
          <a:endParaRPr lang="en-US"/>
        </a:p>
      </dgm:t>
    </dgm:pt>
    <dgm:pt modelId="{85A7C74B-B863-4787-94EA-D9382F5BADB3}" type="sibTrans" cxnId="{FF7DD616-62A1-48A6-8E77-52D1E24A70C6}">
      <dgm:prSet/>
      <dgm:spPr/>
      <dgm:t>
        <a:bodyPr/>
        <a:lstStyle/>
        <a:p>
          <a:endParaRPr lang="en-US"/>
        </a:p>
      </dgm:t>
    </dgm:pt>
    <dgm:pt modelId="{D33D9280-C68E-4E15-80A9-C205D24153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600">
              <a:latin typeface="Times New Roman" panose="02020603050405020304" pitchFamily="18" charset="0"/>
              <a:cs typeface="Times New Roman" panose="02020603050405020304" pitchFamily="18" charset="0"/>
            </a:rPr>
            <a:t>1991-2000:</a:t>
          </a: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Hide &amp; Seek, India's most loved moulded chocolate chip biscuits were introduced in 1996</a:t>
          </a:r>
          <a:r>
            <a:rPr lang="en-US" sz="1600" b="0" i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FB41BA-88B5-41DE-8AC4-0A33ECF84901}" type="parTrans" cxnId="{B9BF268F-82F9-4AE7-BB87-D599CE2199D5}">
      <dgm:prSet/>
      <dgm:spPr/>
      <dgm:t>
        <a:bodyPr/>
        <a:lstStyle/>
        <a:p>
          <a:endParaRPr lang="en-US"/>
        </a:p>
      </dgm:t>
    </dgm:pt>
    <dgm:pt modelId="{42240D1C-1986-44AD-8DCB-08E9C56322C6}" type="sibTrans" cxnId="{B9BF268F-82F9-4AE7-BB87-D599CE2199D5}">
      <dgm:prSet/>
      <dgm:spPr/>
      <dgm:t>
        <a:bodyPr/>
        <a:lstStyle/>
        <a:p>
          <a:endParaRPr lang="en-US"/>
        </a:p>
      </dgm:t>
    </dgm:pt>
    <dgm:pt modelId="{E72C9DE9-4040-46B1-93E5-FBA209D5B91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2001-2010 :</a:t>
          </a:r>
          <a:r>
            <a:rPr lang="en-IN" sz="1600">
              <a:latin typeface="Times New Roman" panose="02020603050405020304" pitchFamily="18" charset="0"/>
              <a:cs typeface="Times New Roman" panose="02020603050405020304" pitchFamily="18" charset="0"/>
            </a:rPr>
            <a:t>Parle led multiple product innovations and unveiled Parle Platina.</a:t>
          </a:r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845E5F-858C-4752-8997-08E122DCF400}" type="parTrans" cxnId="{F25C2003-B190-40BE-83F6-AC2A008E95E9}">
      <dgm:prSet/>
      <dgm:spPr/>
      <dgm:t>
        <a:bodyPr/>
        <a:lstStyle/>
        <a:p>
          <a:endParaRPr lang="en-US"/>
        </a:p>
      </dgm:t>
    </dgm:pt>
    <dgm:pt modelId="{5D4E47E4-040B-4EE3-83D7-0B6940A6CBB2}" type="sibTrans" cxnId="{F25C2003-B190-40BE-83F6-AC2A008E95E9}">
      <dgm:prSet/>
      <dgm:spPr/>
      <dgm:t>
        <a:bodyPr/>
        <a:lstStyle/>
        <a:p>
          <a:endParaRPr lang="en-US"/>
        </a:p>
      </dgm:t>
    </dgm:pt>
    <dgm:pt modelId="{41B256B2-983A-4CB7-A963-B9EE898604AF}" type="pres">
      <dgm:prSet presAssocID="{0F9B5B05-8B1C-4BBB-8E5E-16253A2C9E47}" presName="root" presStyleCnt="0">
        <dgm:presLayoutVars>
          <dgm:dir/>
          <dgm:resizeHandles val="exact"/>
        </dgm:presLayoutVars>
      </dgm:prSet>
      <dgm:spPr/>
    </dgm:pt>
    <dgm:pt modelId="{F77DE3DD-D003-4E6B-8344-96A6281B2B44}" type="pres">
      <dgm:prSet presAssocID="{1DDA09DD-F00E-48F8-B790-5147EE9EC6EE}" presName="compNode" presStyleCnt="0"/>
      <dgm:spPr/>
    </dgm:pt>
    <dgm:pt modelId="{5610A332-D221-4AAE-9052-EB6BEEB21E09}" type="pres">
      <dgm:prSet presAssocID="{1DDA09DD-F00E-48F8-B790-5147EE9EC6EE}" presName="bgRect" presStyleLbl="bgShp" presStyleIdx="0" presStyleCnt="8"/>
      <dgm:spPr/>
    </dgm:pt>
    <dgm:pt modelId="{86B3E9B1-69D1-4649-A1BB-4DA6486AD4A1}" type="pres">
      <dgm:prSet presAssocID="{1DDA09DD-F00E-48F8-B790-5147EE9EC6EE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7211BA17-5B8D-4F6F-A1DC-AA48BA879BE7}" type="pres">
      <dgm:prSet presAssocID="{1DDA09DD-F00E-48F8-B790-5147EE9EC6EE}" presName="spaceRect" presStyleCnt="0"/>
      <dgm:spPr/>
    </dgm:pt>
    <dgm:pt modelId="{90E6CE74-5444-4EC1-95D8-63E642801107}" type="pres">
      <dgm:prSet presAssocID="{1DDA09DD-F00E-48F8-B790-5147EE9EC6EE}" presName="parTx" presStyleLbl="revTx" presStyleIdx="0" presStyleCnt="8">
        <dgm:presLayoutVars>
          <dgm:chMax val="0"/>
          <dgm:chPref val="0"/>
        </dgm:presLayoutVars>
      </dgm:prSet>
      <dgm:spPr/>
    </dgm:pt>
    <dgm:pt modelId="{0FE911EC-647A-4C52-9712-9A9C8AC443DF}" type="pres">
      <dgm:prSet presAssocID="{ED7C1732-E274-4CAC-AD91-7F1F2F1F845F}" presName="sibTrans" presStyleCnt="0"/>
      <dgm:spPr/>
    </dgm:pt>
    <dgm:pt modelId="{454EECF5-28A9-4583-951E-86F5DCC9573C}" type="pres">
      <dgm:prSet presAssocID="{E5B6F6B8-095C-41C5-99BA-B8E6EBAE3279}" presName="compNode" presStyleCnt="0"/>
      <dgm:spPr/>
    </dgm:pt>
    <dgm:pt modelId="{18C48FF1-86BB-4315-96D7-74998C33C8D9}" type="pres">
      <dgm:prSet presAssocID="{E5B6F6B8-095C-41C5-99BA-B8E6EBAE3279}" presName="bgRect" presStyleLbl="bgShp" presStyleIdx="1" presStyleCnt="8"/>
      <dgm:spPr/>
    </dgm:pt>
    <dgm:pt modelId="{F35095BB-DE64-4EAA-84BD-F6B612084890}" type="pres">
      <dgm:prSet presAssocID="{E5B6F6B8-095C-41C5-99BA-B8E6EBAE3279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ke"/>
        </a:ext>
      </dgm:extLst>
    </dgm:pt>
    <dgm:pt modelId="{3AAF6A2F-4EC4-4A37-9194-471024759E27}" type="pres">
      <dgm:prSet presAssocID="{E5B6F6B8-095C-41C5-99BA-B8E6EBAE3279}" presName="spaceRect" presStyleCnt="0"/>
      <dgm:spPr/>
    </dgm:pt>
    <dgm:pt modelId="{E16C7A63-F160-4611-A149-825D4DD2A7D3}" type="pres">
      <dgm:prSet presAssocID="{E5B6F6B8-095C-41C5-99BA-B8E6EBAE3279}" presName="parTx" presStyleLbl="revTx" presStyleIdx="1" presStyleCnt="8">
        <dgm:presLayoutVars>
          <dgm:chMax val="0"/>
          <dgm:chPref val="0"/>
        </dgm:presLayoutVars>
      </dgm:prSet>
      <dgm:spPr/>
    </dgm:pt>
    <dgm:pt modelId="{12EEF7F4-478E-4584-AED3-F86FE3A87EC3}" type="pres">
      <dgm:prSet presAssocID="{A1F32BB5-D7D1-4451-A7F7-E6AFC96A4622}" presName="sibTrans" presStyleCnt="0"/>
      <dgm:spPr/>
    </dgm:pt>
    <dgm:pt modelId="{19832F8E-213A-49A1-8242-2804BE9DE730}" type="pres">
      <dgm:prSet presAssocID="{5B97E7E5-FCB1-4732-BE20-FA86ABBEE9B2}" presName="compNode" presStyleCnt="0"/>
      <dgm:spPr/>
    </dgm:pt>
    <dgm:pt modelId="{43332741-018C-48FE-B569-A7E392909BC3}" type="pres">
      <dgm:prSet presAssocID="{5B97E7E5-FCB1-4732-BE20-FA86ABBEE9B2}" presName="bgRect" presStyleLbl="bgShp" presStyleIdx="2" presStyleCnt="8"/>
      <dgm:spPr/>
    </dgm:pt>
    <dgm:pt modelId="{846119ED-A48D-4FF7-B522-E7762C85AC1C}" type="pres">
      <dgm:prSet presAssocID="{5B97E7E5-FCB1-4732-BE20-FA86ABBEE9B2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llipop"/>
        </a:ext>
      </dgm:extLst>
    </dgm:pt>
    <dgm:pt modelId="{71C730C0-1481-400B-BF4C-8F4432819C86}" type="pres">
      <dgm:prSet presAssocID="{5B97E7E5-FCB1-4732-BE20-FA86ABBEE9B2}" presName="spaceRect" presStyleCnt="0"/>
      <dgm:spPr/>
    </dgm:pt>
    <dgm:pt modelId="{A031DB7D-C599-4CE7-BE03-D96BE0A7CE5E}" type="pres">
      <dgm:prSet presAssocID="{5B97E7E5-FCB1-4732-BE20-FA86ABBEE9B2}" presName="parTx" presStyleLbl="revTx" presStyleIdx="2" presStyleCnt="8">
        <dgm:presLayoutVars>
          <dgm:chMax val="0"/>
          <dgm:chPref val="0"/>
        </dgm:presLayoutVars>
      </dgm:prSet>
      <dgm:spPr/>
    </dgm:pt>
    <dgm:pt modelId="{601071DD-2334-4B01-8260-6A9197F99179}" type="pres">
      <dgm:prSet presAssocID="{F1757263-30F8-4E8D-AA52-92B183AA01B5}" presName="sibTrans" presStyleCnt="0"/>
      <dgm:spPr/>
    </dgm:pt>
    <dgm:pt modelId="{252F4C42-A30C-4588-A00C-817605AB87BE}" type="pres">
      <dgm:prSet presAssocID="{2DF50390-857B-4280-BA54-C86BBE395BD5}" presName="compNode" presStyleCnt="0"/>
      <dgm:spPr/>
    </dgm:pt>
    <dgm:pt modelId="{11BB284F-91EB-486C-B5A9-0646E261E30A}" type="pres">
      <dgm:prSet presAssocID="{2DF50390-857B-4280-BA54-C86BBE395BD5}" presName="bgRect" presStyleLbl="bgShp" presStyleIdx="3" presStyleCnt="8"/>
      <dgm:spPr/>
    </dgm:pt>
    <dgm:pt modelId="{CF69E908-2159-4BD8-AAC4-A7F3FEF7B487}" type="pres">
      <dgm:prSet presAssocID="{2DF50390-857B-4280-BA54-C86BBE395BD5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 scene"/>
        </a:ext>
      </dgm:extLst>
    </dgm:pt>
    <dgm:pt modelId="{28314BC5-9EA3-4BCC-9CD8-BD3BF1602586}" type="pres">
      <dgm:prSet presAssocID="{2DF50390-857B-4280-BA54-C86BBE395BD5}" presName="spaceRect" presStyleCnt="0"/>
      <dgm:spPr/>
    </dgm:pt>
    <dgm:pt modelId="{FF95E934-7B66-4ADA-90BA-344A8A93598E}" type="pres">
      <dgm:prSet presAssocID="{2DF50390-857B-4280-BA54-C86BBE395BD5}" presName="parTx" presStyleLbl="revTx" presStyleIdx="3" presStyleCnt="8">
        <dgm:presLayoutVars>
          <dgm:chMax val="0"/>
          <dgm:chPref val="0"/>
        </dgm:presLayoutVars>
      </dgm:prSet>
      <dgm:spPr/>
    </dgm:pt>
    <dgm:pt modelId="{254963F0-4637-481E-8282-D65753CCE1EC}" type="pres">
      <dgm:prSet presAssocID="{4CE8AEE7-CDA4-4434-B3F3-30ADA1DF4A2A}" presName="sibTrans" presStyleCnt="0"/>
      <dgm:spPr/>
    </dgm:pt>
    <dgm:pt modelId="{326D264F-EDDD-47DA-9CF4-6F871CEB4FC6}" type="pres">
      <dgm:prSet presAssocID="{039D673F-A04A-46BF-9B00-D283BD3DC3D8}" presName="compNode" presStyleCnt="0"/>
      <dgm:spPr/>
    </dgm:pt>
    <dgm:pt modelId="{532DBB1C-7758-4F50-8E01-CFCBF2D00D92}" type="pres">
      <dgm:prSet presAssocID="{039D673F-A04A-46BF-9B00-D283BD3DC3D8}" presName="bgRect" presStyleLbl="bgShp" presStyleIdx="4" presStyleCnt="8"/>
      <dgm:spPr/>
    </dgm:pt>
    <dgm:pt modelId="{3D9E8204-A39D-4B31-BD72-99DE2A297678}" type="pres">
      <dgm:prSet presAssocID="{039D673F-A04A-46BF-9B00-D283BD3DC3D8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1EDCAA4-02F4-4ADF-8792-1E45BB35B0DC}" type="pres">
      <dgm:prSet presAssocID="{039D673F-A04A-46BF-9B00-D283BD3DC3D8}" presName="spaceRect" presStyleCnt="0"/>
      <dgm:spPr/>
    </dgm:pt>
    <dgm:pt modelId="{1201A475-F054-4714-9D48-2D8430183CE3}" type="pres">
      <dgm:prSet presAssocID="{039D673F-A04A-46BF-9B00-D283BD3DC3D8}" presName="parTx" presStyleLbl="revTx" presStyleIdx="4" presStyleCnt="8">
        <dgm:presLayoutVars>
          <dgm:chMax val="0"/>
          <dgm:chPref val="0"/>
        </dgm:presLayoutVars>
      </dgm:prSet>
      <dgm:spPr/>
    </dgm:pt>
    <dgm:pt modelId="{81E218F9-0490-4E73-B729-0551A696FDB2}" type="pres">
      <dgm:prSet presAssocID="{D90C941C-85B7-42E5-8F3E-709F22D27F3F}" presName="sibTrans" presStyleCnt="0"/>
      <dgm:spPr/>
    </dgm:pt>
    <dgm:pt modelId="{5064FE24-9118-4015-85DC-F710A4C0C31A}" type="pres">
      <dgm:prSet presAssocID="{8B831044-9C2C-4820-B85E-D3100001A48D}" presName="compNode" presStyleCnt="0"/>
      <dgm:spPr/>
    </dgm:pt>
    <dgm:pt modelId="{380E16C7-9940-41B5-A91F-583243929CCB}" type="pres">
      <dgm:prSet presAssocID="{8B831044-9C2C-4820-B85E-D3100001A48D}" presName="bgRect" presStyleLbl="bgShp" presStyleIdx="5" presStyleCnt="8"/>
      <dgm:spPr/>
    </dgm:pt>
    <dgm:pt modelId="{104E6AF3-8305-4E73-BC78-E37D2B476C3D}" type="pres">
      <dgm:prSet presAssocID="{8B831044-9C2C-4820-B85E-D3100001A48D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ndy"/>
        </a:ext>
      </dgm:extLst>
    </dgm:pt>
    <dgm:pt modelId="{509E312B-4887-4912-AB9D-88CF1E553D54}" type="pres">
      <dgm:prSet presAssocID="{8B831044-9C2C-4820-B85E-D3100001A48D}" presName="spaceRect" presStyleCnt="0"/>
      <dgm:spPr/>
    </dgm:pt>
    <dgm:pt modelId="{1FAAD445-1938-487A-8958-19B1BD3C80FD}" type="pres">
      <dgm:prSet presAssocID="{8B831044-9C2C-4820-B85E-D3100001A48D}" presName="parTx" presStyleLbl="revTx" presStyleIdx="5" presStyleCnt="8">
        <dgm:presLayoutVars>
          <dgm:chMax val="0"/>
          <dgm:chPref val="0"/>
        </dgm:presLayoutVars>
      </dgm:prSet>
      <dgm:spPr/>
    </dgm:pt>
    <dgm:pt modelId="{9B122B89-8364-4B36-901B-78CDBE6D2BEB}" type="pres">
      <dgm:prSet presAssocID="{85A7C74B-B863-4787-94EA-D9382F5BADB3}" presName="sibTrans" presStyleCnt="0"/>
      <dgm:spPr/>
    </dgm:pt>
    <dgm:pt modelId="{2C961AC7-5B2D-4870-BF9D-BA681956ED50}" type="pres">
      <dgm:prSet presAssocID="{D33D9280-C68E-4E15-80A9-C205D241531C}" presName="compNode" presStyleCnt="0"/>
      <dgm:spPr/>
    </dgm:pt>
    <dgm:pt modelId="{1621693A-135C-4D28-AF96-3AE19706CD74}" type="pres">
      <dgm:prSet presAssocID="{D33D9280-C68E-4E15-80A9-C205D241531C}" presName="bgRect" presStyleLbl="bgShp" presStyleIdx="6" presStyleCnt="8"/>
      <dgm:spPr/>
    </dgm:pt>
    <dgm:pt modelId="{AC40AC00-AAE1-4E36-9E49-62D313D2277F}" type="pres">
      <dgm:prSet presAssocID="{D33D9280-C68E-4E15-80A9-C205D241531C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pcake"/>
        </a:ext>
      </dgm:extLst>
    </dgm:pt>
    <dgm:pt modelId="{4BB4D5BC-2714-455E-83AB-C074918C68ED}" type="pres">
      <dgm:prSet presAssocID="{D33D9280-C68E-4E15-80A9-C205D241531C}" presName="spaceRect" presStyleCnt="0"/>
      <dgm:spPr/>
    </dgm:pt>
    <dgm:pt modelId="{892A0012-67A4-442C-8DAA-CC11A9D16965}" type="pres">
      <dgm:prSet presAssocID="{D33D9280-C68E-4E15-80A9-C205D241531C}" presName="parTx" presStyleLbl="revTx" presStyleIdx="6" presStyleCnt="8">
        <dgm:presLayoutVars>
          <dgm:chMax val="0"/>
          <dgm:chPref val="0"/>
        </dgm:presLayoutVars>
      </dgm:prSet>
      <dgm:spPr/>
    </dgm:pt>
    <dgm:pt modelId="{80126CA3-4260-463C-AD7B-FC60504FBF6A}" type="pres">
      <dgm:prSet presAssocID="{42240D1C-1986-44AD-8DCB-08E9C56322C6}" presName="sibTrans" presStyleCnt="0"/>
      <dgm:spPr/>
    </dgm:pt>
    <dgm:pt modelId="{FA755984-92EA-459A-9D33-3F01249BC308}" type="pres">
      <dgm:prSet presAssocID="{E72C9DE9-4040-46B1-93E5-FBA209D5B916}" presName="compNode" presStyleCnt="0"/>
      <dgm:spPr/>
    </dgm:pt>
    <dgm:pt modelId="{DDD09152-3C1D-4EF0-87B9-F4F8990D602E}" type="pres">
      <dgm:prSet presAssocID="{E72C9DE9-4040-46B1-93E5-FBA209D5B916}" presName="bgRect" presStyleLbl="bgShp" presStyleIdx="7" presStyleCnt="8"/>
      <dgm:spPr/>
    </dgm:pt>
    <dgm:pt modelId="{358D3EE9-C83C-4FB1-9A21-134FA6748F40}" type="pres">
      <dgm:prSet presAssocID="{E72C9DE9-4040-46B1-93E5-FBA209D5B916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40A24AF7-8E56-4343-B1DA-BC2D7EFC9AF8}" type="pres">
      <dgm:prSet presAssocID="{E72C9DE9-4040-46B1-93E5-FBA209D5B916}" presName="spaceRect" presStyleCnt="0"/>
      <dgm:spPr/>
    </dgm:pt>
    <dgm:pt modelId="{B5C6C1AF-5A26-4CAA-A184-278E03AD169A}" type="pres">
      <dgm:prSet presAssocID="{E72C9DE9-4040-46B1-93E5-FBA209D5B916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1B1B5502-3C5B-4EAA-B3CD-0E880B94B8B4}" type="presOf" srcId="{1DDA09DD-F00E-48F8-B790-5147EE9EC6EE}" destId="{90E6CE74-5444-4EC1-95D8-63E642801107}" srcOrd="0" destOrd="0" presId="urn:microsoft.com/office/officeart/2018/2/layout/IconVerticalSolidList"/>
    <dgm:cxn modelId="{F25C2003-B190-40BE-83F6-AC2A008E95E9}" srcId="{0F9B5B05-8B1C-4BBB-8E5E-16253A2C9E47}" destId="{E72C9DE9-4040-46B1-93E5-FBA209D5B916}" srcOrd="7" destOrd="0" parTransId="{C1845E5F-858C-4752-8997-08E122DCF400}" sibTransId="{5D4E47E4-040B-4EE3-83D7-0B6940A6CBB2}"/>
    <dgm:cxn modelId="{68B8ED09-7897-4B91-A25C-94DD683A9D87}" srcId="{0F9B5B05-8B1C-4BBB-8E5E-16253A2C9E47}" destId="{2DF50390-857B-4280-BA54-C86BBE395BD5}" srcOrd="3" destOrd="0" parTransId="{47496CCB-4249-4CFE-B996-1D708370BEA8}" sibTransId="{4CE8AEE7-CDA4-4434-B3F3-30ADA1DF4A2A}"/>
    <dgm:cxn modelId="{20657E0B-46B9-4F78-BFA7-A1BB1C0A7071}" type="presOf" srcId="{0F9B5B05-8B1C-4BBB-8E5E-16253A2C9E47}" destId="{41B256B2-983A-4CB7-A963-B9EE898604AF}" srcOrd="0" destOrd="0" presId="urn:microsoft.com/office/officeart/2018/2/layout/IconVerticalSolidList"/>
    <dgm:cxn modelId="{061AA20C-8756-49D7-BA5E-4D180D2E406A}" type="presOf" srcId="{E72C9DE9-4040-46B1-93E5-FBA209D5B916}" destId="{B5C6C1AF-5A26-4CAA-A184-278E03AD169A}" srcOrd="0" destOrd="0" presId="urn:microsoft.com/office/officeart/2018/2/layout/IconVerticalSolidList"/>
    <dgm:cxn modelId="{FF7DD616-62A1-48A6-8E77-52D1E24A70C6}" srcId="{0F9B5B05-8B1C-4BBB-8E5E-16253A2C9E47}" destId="{8B831044-9C2C-4820-B85E-D3100001A48D}" srcOrd="5" destOrd="0" parTransId="{236683E5-7CD2-44BC-8ED3-52DFBF7BE4C7}" sibTransId="{85A7C74B-B863-4787-94EA-D9382F5BADB3}"/>
    <dgm:cxn modelId="{621F6332-C10D-4660-9B66-160A5057AB1B}" type="presOf" srcId="{D33D9280-C68E-4E15-80A9-C205D241531C}" destId="{892A0012-67A4-442C-8DAA-CC11A9D16965}" srcOrd="0" destOrd="0" presId="urn:microsoft.com/office/officeart/2018/2/layout/IconVerticalSolidList"/>
    <dgm:cxn modelId="{C22FAC33-0EA9-466A-BAA6-1D0B4C727B61}" type="presOf" srcId="{E5B6F6B8-095C-41C5-99BA-B8E6EBAE3279}" destId="{E16C7A63-F160-4611-A149-825D4DD2A7D3}" srcOrd="0" destOrd="0" presId="urn:microsoft.com/office/officeart/2018/2/layout/IconVerticalSolidList"/>
    <dgm:cxn modelId="{0B132261-10A8-44A5-97AD-5E51A316C7DF}" srcId="{0F9B5B05-8B1C-4BBB-8E5E-16253A2C9E47}" destId="{1DDA09DD-F00E-48F8-B790-5147EE9EC6EE}" srcOrd="0" destOrd="0" parTransId="{5CD2C081-990A-429D-9300-863908E70907}" sibTransId="{ED7C1732-E274-4CAC-AD91-7F1F2F1F845F}"/>
    <dgm:cxn modelId="{B7DA3077-948F-41A4-93C1-B36656574A61}" type="presOf" srcId="{5B97E7E5-FCB1-4732-BE20-FA86ABBEE9B2}" destId="{A031DB7D-C599-4CE7-BE03-D96BE0A7CE5E}" srcOrd="0" destOrd="0" presId="urn:microsoft.com/office/officeart/2018/2/layout/IconVerticalSolidList"/>
    <dgm:cxn modelId="{B4CD8377-0104-4799-9533-15FC47962626}" type="presOf" srcId="{039D673F-A04A-46BF-9B00-D283BD3DC3D8}" destId="{1201A475-F054-4714-9D48-2D8430183CE3}" srcOrd="0" destOrd="0" presId="urn:microsoft.com/office/officeart/2018/2/layout/IconVerticalSolidList"/>
    <dgm:cxn modelId="{B9BF268F-82F9-4AE7-BB87-D599CE2199D5}" srcId="{0F9B5B05-8B1C-4BBB-8E5E-16253A2C9E47}" destId="{D33D9280-C68E-4E15-80A9-C205D241531C}" srcOrd="6" destOrd="0" parTransId="{FDFB41BA-88B5-41DE-8AC4-0A33ECF84901}" sibTransId="{42240D1C-1986-44AD-8DCB-08E9C56322C6}"/>
    <dgm:cxn modelId="{C1B57692-D402-41A7-8AC3-8B522C55BCA4}" type="presOf" srcId="{8B831044-9C2C-4820-B85E-D3100001A48D}" destId="{1FAAD445-1938-487A-8958-19B1BD3C80FD}" srcOrd="0" destOrd="0" presId="urn:microsoft.com/office/officeart/2018/2/layout/IconVerticalSolidList"/>
    <dgm:cxn modelId="{4191D5D0-7060-410C-AA5E-BA6620D5EBA4}" srcId="{0F9B5B05-8B1C-4BBB-8E5E-16253A2C9E47}" destId="{E5B6F6B8-095C-41C5-99BA-B8E6EBAE3279}" srcOrd="1" destOrd="0" parTransId="{EFC0C4A4-7121-4E48-A441-BBB51B5D7651}" sibTransId="{A1F32BB5-D7D1-4451-A7F7-E6AFC96A4622}"/>
    <dgm:cxn modelId="{DA9755D7-EE7F-4AF3-8A4B-CBBDCBDBD1FF}" srcId="{0F9B5B05-8B1C-4BBB-8E5E-16253A2C9E47}" destId="{039D673F-A04A-46BF-9B00-D283BD3DC3D8}" srcOrd="4" destOrd="0" parTransId="{D132F7F8-2E5C-4748-AC4B-05BC7665F5A1}" sibTransId="{D90C941C-85B7-42E5-8F3E-709F22D27F3F}"/>
    <dgm:cxn modelId="{66782AD9-7667-4FC1-BE9B-230DDB5C25AF}" type="presOf" srcId="{2DF50390-857B-4280-BA54-C86BBE395BD5}" destId="{FF95E934-7B66-4ADA-90BA-344A8A93598E}" srcOrd="0" destOrd="0" presId="urn:microsoft.com/office/officeart/2018/2/layout/IconVerticalSolidList"/>
    <dgm:cxn modelId="{B73E1CFD-BFD5-41F5-9C56-7E85D6D7444F}" srcId="{0F9B5B05-8B1C-4BBB-8E5E-16253A2C9E47}" destId="{5B97E7E5-FCB1-4732-BE20-FA86ABBEE9B2}" srcOrd="2" destOrd="0" parTransId="{395194E9-BA5C-47CF-952E-E50D70272EB5}" sibTransId="{F1757263-30F8-4E8D-AA52-92B183AA01B5}"/>
    <dgm:cxn modelId="{CB4AA211-99EC-41F0-A3A1-D019470F0B25}" type="presParOf" srcId="{41B256B2-983A-4CB7-A963-B9EE898604AF}" destId="{F77DE3DD-D003-4E6B-8344-96A6281B2B44}" srcOrd="0" destOrd="0" presId="urn:microsoft.com/office/officeart/2018/2/layout/IconVerticalSolidList"/>
    <dgm:cxn modelId="{A7AA0DC1-467E-4B0E-8722-E860156B04A0}" type="presParOf" srcId="{F77DE3DD-D003-4E6B-8344-96A6281B2B44}" destId="{5610A332-D221-4AAE-9052-EB6BEEB21E09}" srcOrd="0" destOrd="0" presId="urn:microsoft.com/office/officeart/2018/2/layout/IconVerticalSolidList"/>
    <dgm:cxn modelId="{6A431C45-94EE-4640-BE9C-63C69DAFB792}" type="presParOf" srcId="{F77DE3DD-D003-4E6B-8344-96A6281B2B44}" destId="{86B3E9B1-69D1-4649-A1BB-4DA6486AD4A1}" srcOrd="1" destOrd="0" presId="urn:microsoft.com/office/officeart/2018/2/layout/IconVerticalSolidList"/>
    <dgm:cxn modelId="{0645E85B-CC5A-499E-9108-E4458B7207CC}" type="presParOf" srcId="{F77DE3DD-D003-4E6B-8344-96A6281B2B44}" destId="{7211BA17-5B8D-4F6F-A1DC-AA48BA879BE7}" srcOrd="2" destOrd="0" presId="urn:microsoft.com/office/officeart/2018/2/layout/IconVerticalSolidList"/>
    <dgm:cxn modelId="{E2DE0687-2007-458E-9BAA-6B833337DE54}" type="presParOf" srcId="{F77DE3DD-D003-4E6B-8344-96A6281B2B44}" destId="{90E6CE74-5444-4EC1-95D8-63E642801107}" srcOrd="3" destOrd="0" presId="urn:microsoft.com/office/officeart/2018/2/layout/IconVerticalSolidList"/>
    <dgm:cxn modelId="{89F2465E-7845-4681-9615-7D6F1E6A0FAC}" type="presParOf" srcId="{41B256B2-983A-4CB7-A963-B9EE898604AF}" destId="{0FE911EC-647A-4C52-9712-9A9C8AC443DF}" srcOrd="1" destOrd="0" presId="urn:microsoft.com/office/officeart/2018/2/layout/IconVerticalSolidList"/>
    <dgm:cxn modelId="{9AEF4240-8E87-4D2B-A170-6346BBC89F69}" type="presParOf" srcId="{41B256B2-983A-4CB7-A963-B9EE898604AF}" destId="{454EECF5-28A9-4583-951E-86F5DCC9573C}" srcOrd="2" destOrd="0" presId="urn:microsoft.com/office/officeart/2018/2/layout/IconVerticalSolidList"/>
    <dgm:cxn modelId="{7CFC53B9-E055-4FD3-BA63-7DEE8FFAAFA3}" type="presParOf" srcId="{454EECF5-28A9-4583-951E-86F5DCC9573C}" destId="{18C48FF1-86BB-4315-96D7-74998C33C8D9}" srcOrd="0" destOrd="0" presId="urn:microsoft.com/office/officeart/2018/2/layout/IconVerticalSolidList"/>
    <dgm:cxn modelId="{3AC7EA4E-D098-4F4B-BDB3-6B91FD4C30BE}" type="presParOf" srcId="{454EECF5-28A9-4583-951E-86F5DCC9573C}" destId="{F35095BB-DE64-4EAA-84BD-F6B612084890}" srcOrd="1" destOrd="0" presId="urn:microsoft.com/office/officeart/2018/2/layout/IconVerticalSolidList"/>
    <dgm:cxn modelId="{87D3D694-6C64-4BA1-8554-F8413EE5A4C2}" type="presParOf" srcId="{454EECF5-28A9-4583-951E-86F5DCC9573C}" destId="{3AAF6A2F-4EC4-4A37-9194-471024759E27}" srcOrd="2" destOrd="0" presId="urn:microsoft.com/office/officeart/2018/2/layout/IconVerticalSolidList"/>
    <dgm:cxn modelId="{2C8B30CF-CE62-4CF5-98B9-29070360DEB3}" type="presParOf" srcId="{454EECF5-28A9-4583-951E-86F5DCC9573C}" destId="{E16C7A63-F160-4611-A149-825D4DD2A7D3}" srcOrd="3" destOrd="0" presId="urn:microsoft.com/office/officeart/2018/2/layout/IconVerticalSolidList"/>
    <dgm:cxn modelId="{AA8DB0DE-6176-45DD-9279-73C02FDD1A13}" type="presParOf" srcId="{41B256B2-983A-4CB7-A963-B9EE898604AF}" destId="{12EEF7F4-478E-4584-AED3-F86FE3A87EC3}" srcOrd="3" destOrd="0" presId="urn:microsoft.com/office/officeart/2018/2/layout/IconVerticalSolidList"/>
    <dgm:cxn modelId="{A487B65B-2834-476D-B2EF-4A18012F552D}" type="presParOf" srcId="{41B256B2-983A-4CB7-A963-B9EE898604AF}" destId="{19832F8E-213A-49A1-8242-2804BE9DE730}" srcOrd="4" destOrd="0" presId="urn:microsoft.com/office/officeart/2018/2/layout/IconVerticalSolidList"/>
    <dgm:cxn modelId="{8BF267E4-7CF5-422E-9017-45C12CD45B75}" type="presParOf" srcId="{19832F8E-213A-49A1-8242-2804BE9DE730}" destId="{43332741-018C-48FE-B569-A7E392909BC3}" srcOrd="0" destOrd="0" presId="urn:microsoft.com/office/officeart/2018/2/layout/IconVerticalSolidList"/>
    <dgm:cxn modelId="{861E55C9-627E-42B3-A005-C207133567E2}" type="presParOf" srcId="{19832F8E-213A-49A1-8242-2804BE9DE730}" destId="{846119ED-A48D-4FF7-B522-E7762C85AC1C}" srcOrd="1" destOrd="0" presId="urn:microsoft.com/office/officeart/2018/2/layout/IconVerticalSolidList"/>
    <dgm:cxn modelId="{BD4954B6-E47A-4B0D-91B9-CE16A23780FB}" type="presParOf" srcId="{19832F8E-213A-49A1-8242-2804BE9DE730}" destId="{71C730C0-1481-400B-BF4C-8F4432819C86}" srcOrd="2" destOrd="0" presId="urn:microsoft.com/office/officeart/2018/2/layout/IconVerticalSolidList"/>
    <dgm:cxn modelId="{6B88C4B2-A957-4EBF-8B9E-0D537DF09878}" type="presParOf" srcId="{19832F8E-213A-49A1-8242-2804BE9DE730}" destId="{A031DB7D-C599-4CE7-BE03-D96BE0A7CE5E}" srcOrd="3" destOrd="0" presId="urn:microsoft.com/office/officeart/2018/2/layout/IconVerticalSolidList"/>
    <dgm:cxn modelId="{8B9210EF-60A9-421C-BF92-463BFF952523}" type="presParOf" srcId="{41B256B2-983A-4CB7-A963-B9EE898604AF}" destId="{601071DD-2334-4B01-8260-6A9197F99179}" srcOrd="5" destOrd="0" presId="urn:microsoft.com/office/officeart/2018/2/layout/IconVerticalSolidList"/>
    <dgm:cxn modelId="{10A1DAE6-45C6-44E2-A67C-86C910A49C21}" type="presParOf" srcId="{41B256B2-983A-4CB7-A963-B9EE898604AF}" destId="{252F4C42-A30C-4588-A00C-817605AB87BE}" srcOrd="6" destOrd="0" presId="urn:microsoft.com/office/officeart/2018/2/layout/IconVerticalSolidList"/>
    <dgm:cxn modelId="{25105075-5C4B-453F-89D9-C293B83FA532}" type="presParOf" srcId="{252F4C42-A30C-4588-A00C-817605AB87BE}" destId="{11BB284F-91EB-486C-B5A9-0646E261E30A}" srcOrd="0" destOrd="0" presId="urn:microsoft.com/office/officeart/2018/2/layout/IconVerticalSolidList"/>
    <dgm:cxn modelId="{C22A09B5-DF6A-4A02-B3E6-A6CFE59600CA}" type="presParOf" srcId="{252F4C42-A30C-4588-A00C-817605AB87BE}" destId="{CF69E908-2159-4BD8-AAC4-A7F3FEF7B487}" srcOrd="1" destOrd="0" presId="urn:microsoft.com/office/officeart/2018/2/layout/IconVerticalSolidList"/>
    <dgm:cxn modelId="{453734C3-220E-417C-89F4-E7CBC141990F}" type="presParOf" srcId="{252F4C42-A30C-4588-A00C-817605AB87BE}" destId="{28314BC5-9EA3-4BCC-9CD8-BD3BF1602586}" srcOrd="2" destOrd="0" presId="urn:microsoft.com/office/officeart/2018/2/layout/IconVerticalSolidList"/>
    <dgm:cxn modelId="{568C06ED-9C52-4539-A932-2D9783ADB79B}" type="presParOf" srcId="{252F4C42-A30C-4588-A00C-817605AB87BE}" destId="{FF95E934-7B66-4ADA-90BA-344A8A93598E}" srcOrd="3" destOrd="0" presId="urn:microsoft.com/office/officeart/2018/2/layout/IconVerticalSolidList"/>
    <dgm:cxn modelId="{856B7B6E-7298-43F0-9AF0-EEC612CA2806}" type="presParOf" srcId="{41B256B2-983A-4CB7-A963-B9EE898604AF}" destId="{254963F0-4637-481E-8282-D65753CCE1EC}" srcOrd="7" destOrd="0" presId="urn:microsoft.com/office/officeart/2018/2/layout/IconVerticalSolidList"/>
    <dgm:cxn modelId="{2D2A310F-8251-4A57-8CD7-A30439901872}" type="presParOf" srcId="{41B256B2-983A-4CB7-A963-B9EE898604AF}" destId="{326D264F-EDDD-47DA-9CF4-6F871CEB4FC6}" srcOrd="8" destOrd="0" presId="urn:microsoft.com/office/officeart/2018/2/layout/IconVerticalSolidList"/>
    <dgm:cxn modelId="{F3941B14-D280-4CF8-B106-2F208C4ECBC4}" type="presParOf" srcId="{326D264F-EDDD-47DA-9CF4-6F871CEB4FC6}" destId="{532DBB1C-7758-4F50-8E01-CFCBF2D00D92}" srcOrd="0" destOrd="0" presId="urn:microsoft.com/office/officeart/2018/2/layout/IconVerticalSolidList"/>
    <dgm:cxn modelId="{2113EA36-B1D8-42F6-B8C3-A756B255635B}" type="presParOf" srcId="{326D264F-EDDD-47DA-9CF4-6F871CEB4FC6}" destId="{3D9E8204-A39D-4B31-BD72-99DE2A297678}" srcOrd="1" destOrd="0" presId="urn:microsoft.com/office/officeart/2018/2/layout/IconVerticalSolidList"/>
    <dgm:cxn modelId="{9B640EE4-E655-40DA-B068-4D0168F15C77}" type="presParOf" srcId="{326D264F-EDDD-47DA-9CF4-6F871CEB4FC6}" destId="{21EDCAA4-02F4-4ADF-8792-1E45BB35B0DC}" srcOrd="2" destOrd="0" presId="urn:microsoft.com/office/officeart/2018/2/layout/IconVerticalSolidList"/>
    <dgm:cxn modelId="{9EBCA489-B23C-460A-B88F-4DE05BCF2E46}" type="presParOf" srcId="{326D264F-EDDD-47DA-9CF4-6F871CEB4FC6}" destId="{1201A475-F054-4714-9D48-2D8430183CE3}" srcOrd="3" destOrd="0" presId="urn:microsoft.com/office/officeart/2018/2/layout/IconVerticalSolidList"/>
    <dgm:cxn modelId="{4175D0D5-E2CB-4617-A836-3DFC5434EC4F}" type="presParOf" srcId="{41B256B2-983A-4CB7-A963-B9EE898604AF}" destId="{81E218F9-0490-4E73-B729-0551A696FDB2}" srcOrd="9" destOrd="0" presId="urn:microsoft.com/office/officeart/2018/2/layout/IconVerticalSolidList"/>
    <dgm:cxn modelId="{00A20DC8-3ED5-48ED-A506-2892557EF246}" type="presParOf" srcId="{41B256B2-983A-4CB7-A963-B9EE898604AF}" destId="{5064FE24-9118-4015-85DC-F710A4C0C31A}" srcOrd="10" destOrd="0" presId="urn:microsoft.com/office/officeart/2018/2/layout/IconVerticalSolidList"/>
    <dgm:cxn modelId="{899744D9-4CA4-45FA-8F10-083C2CA481CC}" type="presParOf" srcId="{5064FE24-9118-4015-85DC-F710A4C0C31A}" destId="{380E16C7-9940-41B5-A91F-583243929CCB}" srcOrd="0" destOrd="0" presId="urn:microsoft.com/office/officeart/2018/2/layout/IconVerticalSolidList"/>
    <dgm:cxn modelId="{F49E8428-2AF7-4A01-B297-3DBCAEA134D1}" type="presParOf" srcId="{5064FE24-9118-4015-85DC-F710A4C0C31A}" destId="{104E6AF3-8305-4E73-BC78-E37D2B476C3D}" srcOrd="1" destOrd="0" presId="urn:microsoft.com/office/officeart/2018/2/layout/IconVerticalSolidList"/>
    <dgm:cxn modelId="{E43DF727-1ACC-4A70-931D-337A68E5C1B1}" type="presParOf" srcId="{5064FE24-9118-4015-85DC-F710A4C0C31A}" destId="{509E312B-4887-4912-AB9D-88CF1E553D54}" srcOrd="2" destOrd="0" presId="urn:microsoft.com/office/officeart/2018/2/layout/IconVerticalSolidList"/>
    <dgm:cxn modelId="{EC1883AE-AD3C-4AD3-9556-2A64958949C6}" type="presParOf" srcId="{5064FE24-9118-4015-85DC-F710A4C0C31A}" destId="{1FAAD445-1938-487A-8958-19B1BD3C80FD}" srcOrd="3" destOrd="0" presId="urn:microsoft.com/office/officeart/2018/2/layout/IconVerticalSolidList"/>
    <dgm:cxn modelId="{22B5852B-0993-4C94-91F2-E0E837DCF36F}" type="presParOf" srcId="{41B256B2-983A-4CB7-A963-B9EE898604AF}" destId="{9B122B89-8364-4B36-901B-78CDBE6D2BEB}" srcOrd="11" destOrd="0" presId="urn:microsoft.com/office/officeart/2018/2/layout/IconVerticalSolidList"/>
    <dgm:cxn modelId="{BCB37688-1D73-49FF-BA7A-E51A8A445032}" type="presParOf" srcId="{41B256B2-983A-4CB7-A963-B9EE898604AF}" destId="{2C961AC7-5B2D-4870-BF9D-BA681956ED50}" srcOrd="12" destOrd="0" presId="urn:microsoft.com/office/officeart/2018/2/layout/IconVerticalSolidList"/>
    <dgm:cxn modelId="{8764CAFC-383F-4F1A-B941-B2A6C13A368E}" type="presParOf" srcId="{2C961AC7-5B2D-4870-BF9D-BA681956ED50}" destId="{1621693A-135C-4D28-AF96-3AE19706CD74}" srcOrd="0" destOrd="0" presId="urn:microsoft.com/office/officeart/2018/2/layout/IconVerticalSolidList"/>
    <dgm:cxn modelId="{545EDCBE-1603-446C-90D2-75A62BDB2D98}" type="presParOf" srcId="{2C961AC7-5B2D-4870-BF9D-BA681956ED50}" destId="{AC40AC00-AAE1-4E36-9E49-62D313D2277F}" srcOrd="1" destOrd="0" presId="urn:microsoft.com/office/officeart/2018/2/layout/IconVerticalSolidList"/>
    <dgm:cxn modelId="{C9808CF0-7E58-4448-9500-A60F14C2E0EB}" type="presParOf" srcId="{2C961AC7-5B2D-4870-BF9D-BA681956ED50}" destId="{4BB4D5BC-2714-455E-83AB-C074918C68ED}" srcOrd="2" destOrd="0" presId="urn:microsoft.com/office/officeart/2018/2/layout/IconVerticalSolidList"/>
    <dgm:cxn modelId="{8F23BFD3-B54C-4C20-98FC-787BE2FC1ED9}" type="presParOf" srcId="{2C961AC7-5B2D-4870-BF9D-BA681956ED50}" destId="{892A0012-67A4-442C-8DAA-CC11A9D16965}" srcOrd="3" destOrd="0" presId="urn:microsoft.com/office/officeart/2018/2/layout/IconVerticalSolidList"/>
    <dgm:cxn modelId="{2956F448-CA33-459F-A47E-81EDD8BCEF8B}" type="presParOf" srcId="{41B256B2-983A-4CB7-A963-B9EE898604AF}" destId="{80126CA3-4260-463C-AD7B-FC60504FBF6A}" srcOrd="13" destOrd="0" presId="urn:microsoft.com/office/officeart/2018/2/layout/IconVerticalSolidList"/>
    <dgm:cxn modelId="{04C72CE1-4632-4F0D-8CA3-B137F6E4F0F2}" type="presParOf" srcId="{41B256B2-983A-4CB7-A963-B9EE898604AF}" destId="{FA755984-92EA-459A-9D33-3F01249BC308}" srcOrd="14" destOrd="0" presId="urn:microsoft.com/office/officeart/2018/2/layout/IconVerticalSolidList"/>
    <dgm:cxn modelId="{8BD9E668-7A4C-4CA5-B496-C9D606D667A5}" type="presParOf" srcId="{FA755984-92EA-459A-9D33-3F01249BC308}" destId="{DDD09152-3C1D-4EF0-87B9-F4F8990D602E}" srcOrd="0" destOrd="0" presId="urn:microsoft.com/office/officeart/2018/2/layout/IconVerticalSolidList"/>
    <dgm:cxn modelId="{987527ED-F430-4471-81B2-E8A101212988}" type="presParOf" srcId="{FA755984-92EA-459A-9D33-3F01249BC308}" destId="{358D3EE9-C83C-4FB1-9A21-134FA6748F40}" srcOrd="1" destOrd="0" presId="urn:microsoft.com/office/officeart/2018/2/layout/IconVerticalSolidList"/>
    <dgm:cxn modelId="{8CDF4C09-4C95-4C5F-8392-A1B7BD2A4AD1}" type="presParOf" srcId="{FA755984-92EA-459A-9D33-3F01249BC308}" destId="{40A24AF7-8E56-4343-B1DA-BC2D7EFC9AF8}" srcOrd="2" destOrd="0" presId="urn:microsoft.com/office/officeart/2018/2/layout/IconVerticalSolidList"/>
    <dgm:cxn modelId="{CA04C7C7-9939-447A-80C6-5724E7824183}" type="presParOf" srcId="{FA755984-92EA-459A-9D33-3F01249BC308}" destId="{B5C6C1AF-5A26-4CAA-A184-278E03AD16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0A3692-0587-403E-BBC8-9D83940DC3A0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7C45DFE-AD84-46D9-B0BA-7C78C7AD7F5B}">
      <dgm:prSet/>
      <dgm:spPr/>
      <dgm:t>
        <a:bodyPr/>
        <a:lstStyle/>
        <a:p>
          <a:r>
            <a:rPr lang="en-IN">
              <a:latin typeface="Helvetica" pitchFamily="2" charset="0"/>
            </a:rPr>
            <a:t>Pan-India Network</a:t>
          </a:r>
          <a:endParaRPr lang="en-US">
            <a:latin typeface="Helvetica" pitchFamily="2" charset="0"/>
          </a:endParaRPr>
        </a:p>
      </dgm:t>
    </dgm:pt>
    <dgm:pt modelId="{71A8CE09-932B-4D90-AE66-6A7FDB04B5BA}" type="parTrans" cxnId="{87DC1939-6A65-4BDB-841B-7030A3A9B5CE}">
      <dgm:prSet/>
      <dgm:spPr/>
      <dgm:t>
        <a:bodyPr/>
        <a:lstStyle/>
        <a:p>
          <a:endParaRPr lang="en-US"/>
        </a:p>
      </dgm:t>
    </dgm:pt>
    <dgm:pt modelId="{7FC315D6-9073-4B2A-B630-CA2CB2812A5F}" type="sibTrans" cxnId="{87DC1939-6A65-4BDB-841B-7030A3A9B5CE}">
      <dgm:prSet/>
      <dgm:spPr/>
      <dgm:t>
        <a:bodyPr/>
        <a:lstStyle/>
        <a:p>
          <a:endParaRPr lang="en-US"/>
        </a:p>
      </dgm:t>
    </dgm:pt>
    <dgm:pt modelId="{AE3B0E81-4119-407A-A666-76E60EC96F44}">
      <dgm:prSet custT="1"/>
      <dgm:spPr/>
      <dgm:t>
        <a:bodyPr/>
        <a:lstStyle/>
        <a:p>
          <a:r>
            <a:rPr lang="en-IN" sz="1400">
              <a:latin typeface="Times New Roman" panose="02020603050405020304" pitchFamily="18" charset="0"/>
              <a:cs typeface="Times New Roman" panose="02020603050405020304" pitchFamily="18" charset="0"/>
            </a:rPr>
            <a:t>10+ factories, 5,000+ distributors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6C85E4-3D5E-4456-8C3E-B401566FCDF7}" type="parTrans" cxnId="{54D9E740-6EF1-43B6-9D8D-08BAEA74ED5B}">
      <dgm:prSet/>
      <dgm:spPr/>
      <dgm:t>
        <a:bodyPr/>
        <a:lstStyle/>
        <a:p>
          <a:endParaRPr lang="en-US"/>
        </a:p>
      </dgm:t>
    </dgm:pt>
    <dgm:pt modelId="{71823CA6-57E4-4B94-81E5-7E22C4700D56}" type="sibTrans" cxnId="{54D9E740-6EF1-43B6-9D8D-08BAEA74ED5B}">
      <dgm:prSet/>
      <dgm:spPr/>
      <dgm:t>
        <a:bodyPr/>
        <a:lstStyle/>
        <a:p>
          <a:endParaRPr lang="en-US"/>
        </a:p>
      </dgm:t>
    </dgm:pt>
    <dgm:pt modelId="{3F2B737E-DB6E-45BF-978E-B466009654FB}">
      <dgm:prSet custT="1"/>
      <dgm:spPr/>
      <dgm:t>
        <a:bodyPr/>
        <a:lstStyle/>
        <a:p>
          <a:r>
            <a:rPr lang="en-IN" sz="1400">
              <a:latin typeface="Times New Roman" panose="02020603050405020304" pitchFamily="18" charset="0"/>
              <a:cs typeface="Times New Roman" panose="02020603050405020304" pitchFamily="18" charset="0"/>
            </a:rPr>
            <a:t>Covers 6.3 lakh villages (deepest rural penetration)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7CD6FC-EE6D-458E-B371-657196C2EAAD}" type="parTrans" cxnId="{542520C5-B234-47F8-940F-5018829CC7EF}">
      <dgm:prSet/>
      <dgm:spPr/>
      <dgm:t>
        <a:bodyPr/>
        <a:lstStyle/>
        <a:p>
          <a:endParaRPr lang="en-US"/>
        </a:p>
      </dgm:t>
    </dgm:pt>
    <dgm:pt modelId="{F9D59C69-4DB5-4995-8ECC-BF3E09BE6CC7}" type="sibTrans" cxnId="{542520C5-B234-47F8-940F-5018829CC7EF}">
      <dgm:prSet/>
      <dgm:spPr/>
      <dgm:t>
        <a:bodyPr/>
        <a:lstStyle/>
        <a:p>
          <a:endParaRPr lang="en-US"/>
        </a:p>
      </dgm:t>
    </dgm:pt>
    <dgm:pt modelId="{A08ECED5-130A-4311-9D66-85B8EE2789E6}">
      <dgm:prSet/>
      <dgm:spPr/>
      <dgm:t>
        <a:bodyPr/>
        <a:lstStyle/>
        <a:p>
          <a:r>
            <a:rPr lang="en-IN">
              <a:latin typeface="Helvetica" pitchFamily="2" charset="0"/>
            </a:rPr>
            <a:t>Kirana Power</a:t>
          </a:r>
          <a:endParaRPr lang="en-US">
            <a:latin typeface="Helvetica" pitchFamily="2" charset="0"/>
          </a:endParaRPr>
        </a:p>
      </dgm:t>
    </dgm:pt>
    <dgm:pt modelId="{68865032-10A6-4FBE-8F48-298F62B842DB}" type="parTrans" cxnId="{37D02472-E123-4D88-8FA8-9FA017719C86}">
      <dgm:prSet/>
      <dgm:spPr/>
      <dgm:t>
        <a:bodyPr/>
        <a:lstStyle/>
        <a:p>
          <a:endParaRPr lang="en-US"/>
        </a:p>
      </dgm:t>
    </dgm:pt>
    <dgm:pt modelId="{7B1DAA9F-4948-4B69-B82F-CFF735E9FE8B}" type="sibTrans" cxnId="{37D02472-E123-4D88-8FA8-9FA017719C86}">
      <dgm:prSet/>
      <dgm:spPr/>
      <dgm:t>
        <a:bodyPr/>
        <a:lstStyle/>
        <a:p>
          <a:endParaRPr lang="en-US"/>
        </a:p>
      </dgm:t>
    </dgm:pt>
    <dgm:pt modelId="{EAF6F849-61B7-412E-9D5B-06FA46A07AB3}">
      <dgm:prSet custT="1"/>
      <dgm:spPr/>
      <dgm:t>
        <a:bodyPr/>
        <a:lstStyle/>
        <a:p>
          <a:r>
            <a:rPr lang="en-IN" sz="1400">
              <a:latin typeface="Times New Roman" panose="02020603050405020304" pitchFamily="18" charset="0"/>
              <a:cs typeface="Times New Roman" panose="02020603050405020304" pitchFamily="18" charset="0"/>
            </a:rPr>
            <a:t>Supplies 1.5M+ small stores daily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958EDF-4DF5-47BD-BEDB-6D126CCD326C}" type="parTrans" cxnId="{699AA93E-8117-4A14-B08F-2B40FB18C6C6}">
      <dgm:prSet/>
      <dgm:spPr/>
      <dgm:t>
        <a:bodyPr/>
        <a:lstStyle/>
        <a:p>
          <a:endParaRPr lang="en-US"/>
        </a:p>
      </dgm:t>
    </dgm:pt>
    <dgm:pt modelId="{BAB0BFE8-3177-4044-B714-A723866EF7B7}" type="sibTrans" cxnId="{699AA93E-8117-4A14-B08F-2B40FB18C6C6}">
      <dgm:prSet/>
      <dgm:spPr/>
      <dgm:t>
        <a:bodyPr/>
        <a:lstStyle/>
        <a:p>
          <a:endParaRPr lang="en-US"/>
        </a:p>
      </dgm:t>
    </dgm:pt>
    <dgm:pt modelId="{04B9AB52-FB37-4CA2-8923-35574647DA97}">
      <dgm:prSet custT="1"/>
      <dgm:spPr/>
      <dgm:t>
        <a:bodyPr/>
        <a:lstStyle/>
        <a:p>
          <a:r>
            <a:rPr lang="en-IN" sz="1400">
              <a:latin typeface="Times New Roman" panose="02020603050405020304" pitchFamily="18" charset="0"/>
              <a:cs typeface="Times New Roman" panose="02020603050405020304" pitchFamily="18" charset="0"/>
            </a:rPr>
            <a:t>"Last-mile" delivery via bicycles/bullock carts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8F9087-AD19-41FE-87A6-3364CBBDF233}" type="parTrans" cxnId="{1266453F-C60A-4480-A0F3-AA9250AA6E6E}">
      <dgm:prSet/>
      <dgm:spPr/>
      <dgm:t>
        <a:bodyPr/>
        <a:lstStyle/>
        <a:p>
          <a:endParaRPr lang="en-US"/>
        </a:p>
      </dgm:t>
    </dgm:pt>
    <dgm:pt modelId="{8665194A-E3C5-4161-A36A-3132046FAEB2}" type="sibTrans" cxnId="{1266453F-C60A-4480-A0F3-AA9250AA6E6E}">
      <dgm:prSet/>
      <dgm:spPr/>
      <dgm:t>
        <a:bodyPr/>
        <a:lstStyle/>
        <a:p>
          <a:endParaRPr lang="en-US"/>
        </a:p>
      </dgm:t>
    </dgm:pt>
    <dgm:pt modelId="{F5402804-4CC7-4987-B5DE-D74AF82CB880}">
      <dgm:prSet/>
      <dgm:spPr/>
      <dgm:t>
        <a:bodyPr/>
        <a:lstStyle/>
        <a:p>
          <a:r>
            <a:rPr lang="en-IN">
              <a:latin typeface="Helvetica" pitchFamily="2" charset="0"/>
            </a:rPr>
            <a:t>Crisis Resilience</a:t>
          </a:r>
          <a:endParaRPr lang="en-US">
            <a:latin typeface="Helvetica" pitchFamily="2" charset="0"/>
          </a:endParaRPr>
        </a:p>
      </dgm:t>
    </dgm:pt>
    <dgm:pt modelId="{518836CC-32A1-4614-A33C-8C238EB7CFFE}" type="parTrans" cxnId="{D73E9CC4-CCB2-48AF-BCAB-B970DA9A871C}">
      <dgm:prSet/>
      <dgm:spPr/>
      <dgm:t>
        <a:bodyPr/>
        <a:lstStyle/>
        <a:p>
          <a:endParaRPr lang="en-US"/>
        </a:p>
      </dgm:t>
    </dgm:pt>
    <dgm:pt modelId="{CB92857F-BA51-4D98-85D2-EDD664FD8B02}" type="sibTrans" cxnId="{D73E9CC4-CCB2-48AF-BCAB-B970DA9A871C}">
      <dgm:prSet/>
      <dgm:spPr/>
      <dgm:t>
        <a:bodyPr/>
        <a:lstStyle/>
        <a:p>
          <a:endParaRPr lang="en-US"/>
        </a:p>
      </dgm:t>
    </dgm:pt>
    <dgm:pt modelId="{2F6A19F6-BA64-4A8E-BD94-AF37CBB2586C}">
      <dgm:prSet custT="1"/>
      <dgm:spPr/>
      <dgm:t>
        <a:bodyPr/>
        <a:lstStyle/>
        <a:p>
          <a:r>
            <a:rPr lang="en-IN" sz="1400">
              <a:latin typeface="Times New Roman" panose="02020603050405020304" pitchFamily="18" charset="0"/>
              <a:cs typeface="Times New Roman" panose="02020603050405020304" pitchFamily="18" charset="0"/>
            </a:rPr>
            <a:t>COVID lockdowns: Operated at 90% capacity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6DE059-A017-45F1-9C1A-66681A8C795E}" type="parTrans" cxnId="{53F6C4D0-4732-4A48-BE7D-FDF84B658A70}">
      <dgm:prSet/>
      <dgm:spPr/>
      <dgm:t>
        <a:bodyPr/>
        <a:lstStyle/>
        <a:p>
          <a:endParaRPr lang="en-US"/>
        </a:p>
      </dgm:t>
    </dgm:pt>
    <dgm:pt modelId="{CBABF06F-955C-4A10-8747-A6E7DBC5A720}" type="sibTrans" cxnId="{53F6C4D0-4732-4A48-BE7D-FDF84B658A70}">
      <dgm:prSet/>
      <dgm:spPr/>
      <dgm:t>
        <a:bodyPr/>
        <a:lstStyle/>
        <a:p>
          <a:endParaRPr lang="en-US"/>
        </a:p>
      </dgm:t>
    </dgm:pt>
    <dgm:pt modelId="{C9DBF78B-FE2F-44CC-A332-F11BE520A885}">
      <dgm:prSet custT="1"/>
      <dgm:spPr/>
      <dgm:t>
        <a:bodyPr/>
        <a:lstStyle/>
        <a:p>
          <a:r>
            <a:rPr lang="en-IN" sz="1400">
              <a:latin typeface="Times New Roman" panose="02020603050405020304" pitchFamily="18" charset="0"/>
              <a:cs typeface="Times New Roman" panose="02020603050405020304" pitchFamily="18" charset="0"/>
            </a:rPr>
            <a:t>Floods/rains: Pre-stocked warehouses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B6B57A-C8EE-4873-AA32-20FEE147F5B8}" type="parTrans" cxnId="{401BEE6A-A27F-4E43-BEDE-8B98AE5BE08C}">
      <dgm:prSet/>
      <dgm:spPr/>
      <dgm:t>
        <a:bodyPr/>
        <a:lstStyle/>
        <a:p>
          <a:endParaRPr lang="en-US"/>
        </a:p>
      </dgm:t>
    </dgm:pt>
    <dgm:pt modelId="{82007006-F66A-4806-ABE8-2DA3001884E2}" type="sibTrans" cxnId="{401BEE6A-A27F-4E43-BEDE-8B98AE5BE08C}">
      <dgm:prSet/>
      <dgm:spPr/>
      <dgm:t>
        <a:bodyPr/>
        <a:lstStyle/>
        <a:p>
          <a:endParaRPr lang="en-US"/>
        </a:p>
      </dgm:t>
    </dgm:pt>
    <dgm:pt modelId="{A8C315CC-A598-488A-BF46-4D914E6AB7B5}">
      <dgm:prSet/>
      <dgm:spPr/>
      <dgm:t>
        <a:bodyPr/>
        <a:lstStyle/>
        <a:p>
          <a:r>
            <a:rPr lang="en-IN">
              <a:latin typeface="Helvetica" pitchFamily="2" charset="0"/>
              <a:cs typeface="Times New Roman" panose="02020603050405020304" pitchFamily="18" charset="0"/>
            </a:rPr>
            <a:t>Cost Control</a:t>
          </a:r>
          <a:endParaRPr lang="en-US">
            <a:latin typeface="Helvetica" pitchFamily="2" charset="0"/>
            <a:cs typeface="Times New Roman" panose="02020603050405020304" pitchFamily="18" charset="0"/>
          </a:endParaRPr>
        </a:p>
      </dgm:t>
    </dgm:pt>
    <dgm:pt modelId="{D028F8F6-8994-4301-B095-95462C6216A1}" type="parTrans" cxnId="{C3DEB8D1-CA27-4A3B-9E0C-DF5E2ECD86C2}">
      <dgm:prSet/>
      <dgm:spPr/>
      <dgm:t>
        <a:bodyPr/>
        <a:lstStyle/>
        <a:p>
          <a:endParaRPr lang="en-US"/>
        </a:p>
      </dgm:t>
    </dgm:pt>
    <dgm:pt modelId="{9A093C31-D08F-4693-99FE-6ABDD3ED1970}" type="sibTrans" cxnId="{C3DEB8D1-CA27-4A3B-9E0C-DF5E2ECD86C2}">
      <dgm:prSet/>
      <dgm:spPr/>
      <dgm:t>
        <a:bodyPr/>
        <a:lstStyle/>
        <a:p>
          <a:endParaRPr lang="en-US"/>
        </a:p>
      </dgm:t>
    </dgm:pt>
    <dgm:pt modelId="{C3480DC8-947B-4945-AC4C-20A1E9FE4944}">
      <dgm:prSet custT="1"/>
      <dgm:spPr/>
      <dgm:t>
        <a:bodyPr/>
        <a:lstStyle/>
        <a:p>
          <a:r>
            <a:rPr lang="en-IN" sz="1400">
              <a:latin typeface="Times New Roman" panose="02020603050405020304" pitchFamily="18" charset="0"/>
              <a:cs typeface="Times New Roman" panose="02020603050405020304" pitchFamily="18" charset="0"/>
            </a:rPr>
            <a:t>Local wheat sourcing → 15% cheaper vs competitors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22E1B5-A4CA-49D6-B02A-A4DC787018EC}" type="parTrans" cxnId="{AF4F5959-2B82-4F84-AE6A-74F25F5EFD27}">
      <dgm:prSet/>
      <dgm:spPr/>
      <dgm:t>
        <a:bodyPr/>
        <a:lstStyle/>
        <a:p>
          <a:endParaRPr lang="en-US"/>
        </a:p>
      </dgm:t>
    </dgm:pt>
    <dgm:pt modelId="{C005B746-4AD2-4A3E-9EC1-0D0276B1D68E}" type="sibTrans" cxnId="{AF4F5959-2B82-4F84-AE6A-74F25F5EFD27}">
      <dgm:prSet/>
      <dgm:spPr/>
      <dgm:t>
        <a:bodyPr/>
        <a:lstStyle/>
        <a:p>
          <a:endParaRPr lang="en-US"/>
        </a:p>
      </dgm:t>
    </dgm:pt>
    <dgm:pt modelId="{C9224508-BF85-4254-8219-3634072D94AC}">
      <dgm:prSet custT="1"/>
      <dgm:spPr/>
      <dgm:t>
        <a:bodyPr/>
        <a:lstStyle/>
        <a:p>
          <a:r>
            <a:rPr lang="en-IN" sz="1400">
              <a:latin typeface="Times New Roman" panose="02020603050405020304" pitchFamily="18" charset="0"/>
              <a:cs typeface="Times New Roman" panose="02020603050405020304" pitchFamily="18" charset="0"/>
            </a:rPr>
            <a:t>Zero cold storage (shelf-stable product)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63644D-FC90-45ED-A02C-E9E2397EDE3F}" type="parTrans" cxnId="{0900FCDB-E0D5-492E-BB4D-E145D5D5B84A}">
      <dgm:prSet/>
      <dgm:spPr/>
      <dgm:t>
        <a:bodyPr/>
        <a:lstStyle/>
        <a:p>
          <a:endParaRPr lang="en-US"/>
        </a:p>
      </dgm:t>
    </dgm:pt>
    <dgm:pt modelId="{77A35994-2150-4116-88E1-4E11E8992C2E}" type="sibTrans" cxnId="{0900FCDB-E0D5-492E-BB4D-E145D5D5B84A}">
      <dgm:prSet/>
      <dgm:spPr/>
      <dgm:t>
        <a:bodyPr/>
        <a:lstStyle/>
        <a:p>
          <a:endParaRPr lang="en-US"/>
        </a:p>
      </dgm:t>
    </dgm:pt>
    <dgm:pt modelId="{977B590F-0B43-4171-AE77-33E664FBD795}">
      <dgm:prSet/>
      <dgm:spPr/>
      <dgm:t>
        <a:bodyPr/>
        <a:lstStyle/>
        <a:p>
          <a:r>
            <a:rPr lang="en-IN">
              <a:latin typeface="Helvetica" pitchFamily="2" charset="0"/>
            </a:rPr>
            <a:t>Tech Edge</a:t>
          </a:r>
          <a:endParaRPr lang="en-US">
            <a:latin typeface="Helvetica" pitchFamily="2" charset="0"/>
          </a:endParaRPr>
        </a:p>
      </dgm:t>
    </dgm:pt>
    <dgm:pt modelId="{BF95E696-4781-4C86-8019-D1BDBFB1DE7B}" type="parTrans" cxnId="{CFBC1F60-FD0D-4B71-97E0-7AF3BFA38CF8}">
      <dgm:prSet/>
      <dgm:spPr/>
      <dgm:t>
        <a:bodyPr/>
        <a:lstStyle/>
        <a:p>
          <a:endParaRPr lang="en-US"/>
        </a:p>
      </dgm:t>
    </dgm:pt>
    <dgm:pt modelId="{B4AFF0E9-D814-4D76-B006-47F7B1224A1D}" type="sibTrans" cxnId="{CFBC1F60-FD0D-4B71-97E0-7AF3BFA38CF8}">
      <dgm:prSet/>
      <dgm:spPr/>
      <dgm:t>
        <a:bodyPr/>
        <a:lstStyle/>
        <a:p>
          <a:endParaRPr lang="en-US"/>
        </a:p>
      </dgm:t>
    </dgm:pt>
    <dgm:pt modelId="{F52E43EA-3C1C-4E2A-A51C-0EE75B321542}">
      <dgm:prSet custT="1"/>
      <dgm:spPr/>
      <dgm:t>
        <a:bodyPr/>
        <a:lstStyle/>
        <a:p>
          <a:r>
            <a:rPr lang="en-IN" sz="1400">
              <a:latin typeface="Times New Roman" panose="02020603050405020304" pitchFamily="18" charset="0"/>
              <a:cs typeface="Times New Roman" panose="02020603050405020304" pitchFamily="18" charset="0"/>
            </a:rPr>
            <a:t>AI demand forecasting (reduces wastage by 20%)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5FB511-2959-4D9E-AB69-F5B7CA270E69}" type="parTrans" cxnId="{4EF74BF0-3CD5-4FC9-810B-E542EDABABA8}">
      <dgm:prSet/>
      <dgm:spPr/>
      <dgm:t>
        <a:bodyPr/>
        <a:lstStyle/>
        <a:p>
          <a:endParaRPr lang="en-US"/>
        </a:p>
      </dgm:t>
    </dgm:pt>
    <dgm:pt modelId="{24CBCD05-CAAF-4FB0-BDF1-9579346308EB}" type="sibTrans" cxnId="{4EF74BF0-3CD5-4FC9-810B-E542EDABABA8}">
      <dgm:prSet/>
      <dgm:spPr/>
      <dgm:t>
        <a:bodyPr/>
        <a:lstStyle/>
        <a:p>
          <a:endParaRPr lang="en-US"/>
        </a:p>
      </dgm:t>
    </dgm:pt>
    <dgm:pt modelId="{71557D38-F8E3-422F-9D0C-AE615F2D3117}">
      <dgm:prSet custT="1"/>
      <dgm:spPr/>
      <dgm:t>
        <a:bodyPr/>
        <a:lstStyle/>
        <a:p>
          <a:r>
            <a:rPr lang="en-IN" sz="1400">
              <a:latin typeface="Times New Roman" panose="02020603050405020304" pitchFamily="18" charset="0"/>
              <a:cs typeface="Times New Roman" panose="02020603050405020304" pitchFamily="18" charset="0"/>
            </a:rPr>
            <a:t>RFID tracking for trucks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3C4756-E117-41A2-B499-505617EE4FE9}" type="parTrans" cxnId="{16326B4B-E7B5-4C7C-8C9D-2F8EAA5B8ECA}">
      <dgm:prSet/>
      <dgm:spPr/>
      <dgm:t>
        <a:bodyPr/>
        <a:lstStyle/>
        <a:p>
          <a:endParaRPr lang="en-US"/>
        </a:p>
      </dgm:t>
    </dgm:pt>
    <dgm:pt modelId="{E8BB66AE-4BB2-4F05-9A01-8605C0F9C829}" type="sibTrans" cxnId="{16326B4B-E7B5-4C7C-8C9D-2F8EAA5B8ECA}">
      <dgm:prSet/>
      <dgm:spPr/>
      <dgm:t>
        <a:bodyPr/>
        <a:lstStyle/>
        <a:p>
          <a:endParaRPr lang="en-US"/>
        </a:p>
      </dgm:t>
    </dgm:pt>
    <dgm:pt modelId="{A39B2D34-1D50-4AE6-B890-04351010376E}" type="pres">
      <dgm:prSet presAssocID="{3D0A3692-0587-403E-BBC8-9D83940DC3A0}" presName="Name0" presStyleCnt="0">
        <dgm:presLayoutVars>
          <dgm:dir/>
          <dgm:animLvl val="lvl"/>
          <dgm:resizeHandles val="exact"/>
        </dgm:presLayoutVars>
      </dgm:prSet>
      <dgm:spPr/>
    </dgm:pt>
    <dgm:pt modelId="{1D0667AB-2EB8-4091-B43C-838B6DDBB1C8}" type="pres">
      <dgm:prSet presAssocID="{47C45DFE-AD84-46D9-B0BA-7C78C7AD7F5B}" presName="linNode" presStyleCnt="0"/>
      <dgm:spPr/>
    </dgm:pt>
    <dgm:pt modelId="{B6F71B2B-5B59-41F0-AB32-4665BB576416}" type="pres">
      <dgm:prSet presAssocID="{47C45DFE-AD84-46D9-B0BA-7C78C7AD7F5B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EBF5D06B-1D79-43B9-8C41-FF32F155CBB7}" type="pres">
      <dgm:prSet presAssocID="{47C45DFE-AD84-46D9-B0BA-7C78C7AD7F5B}" presName="descendantText" presStyleLbl="alignAccFollowNode1" presStyleIdx="0" presStyleCnt="5">
        <dgm:presLayoutVars>
          <dgm:bulletEnabled val="1"/>
        </dgm:presLayoutVars>
      </dgm:prSet>
      <dgm:spPr/>
    </dgm:pt>
    <dgm:pt modelId="{2E286509-6143-4708-BBB9-DF98866C75F6}" type="pres">
      <dgm:prSet presAssocID="{7FC315D6-9073-4B2A-B630-CA2CB2812A5F}" presName="sp" presStyleCnt="0"/>
      <dgm:spPr/>
    </dgm:pt>
    <dgm:pt modelId="{453F3F72-0CC3-4BE1-A861-701A162B8885}" type="pres">
      <dgm:prSet presAssocID="{A08ECED5-130A-4311-9D66-85B8EE2789E6}" presName="linNode" presStyleCnt="0"/>
      <dgm:spPr/>
    </dgm:pt>
    <dgm:pt modelId="{C50FE149-B9EE-4EF0-8DD3-308029B79443}" type="pres">
      <dgm:prSet presAssocID="{A08ECED5-130A-4311-9D66-85B8EE2789E6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24BF6A0-C333-4166-A3C6-95E9C26D7215}" type="pres">
      <dgm:prSet presAssocID="{A08ECED5-130A-4311-9D66-85B8EE2789E6}" presName="descendantText" presStyleLbl="alignAccFollowNode1" presStyleIdx="1" presStyleCnt="5">
        <dgm:presLayoutVars>
          <dgm:bulletEnabled val="1"/>
        </dgm:presLayoutVars>
      </dgm:prSet>
      <dgm:spPr/>
    </dgm:pt>
    <dgm:pt modelId="{94102201-9E3B-45C5-8228-8719C58F532B}" type="pres">
      <dgm:prSet presAssocID="{7B1DAA9F-4948-4B69-B82F-CFF735E9FE8B}" presName="sp" presStyleCnt="0"/>
      <dgm:spPr/>
    </dgm:pt>
    <dgm:pt modelId="{18249C0F-D958-4614-903C-F82341409D33}" type="pres">
      <dgm:prSet presAssocID="{F5402804-4CC7-4987-B5DE-D74AF82CB880}" presName="linNode" presStyleCnt="0"/>
      <dgm:spPr/>
    </dgm:pt>
    <dgm:pt modelId="{19C5AB43-ADEC-4D6D-A37C-850A99311D36}" type="pres">
      <dgm:prSet presAssocID="{F5402804-4CC7-4987-B5DE-D74AF82CB880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4D279CCA-B8B9-4D86-A7F5-D6A696C66898}" type="pres">
      <dgm:prSet presAssocID="{F5402804-4CC7-4987-B5DE-D74AF82CB880}" presName="descendantText" presStyleLbl="alignAccFollowNode1" presStyleIdx="2" presStyleCnt="5">
        <dgm:presLayoutVars>
          <dgm:bulletEnabled val="1"/>
        </dgm:presLayoutVars>
      </dgm:prSet>
      <dgm:spPr/>
    </dgm:pt>
    <dgm:pt modelId="{E61178A1-62D0-4B49-AC30-21D2F1B86EAC}" type="pres">
      <dgm:prSet presAssocID="{CB92857F-BA51-4D98-85D2-EDD664FD8B02}" presName="sp" presStyleCnt="0"/>
      <dgm:spPr/>
    </dgm:pt>
    <dgm:pt modelId="{801173AB-EE95-46BD-AACF-A0E1AF649CB7}" type="pres">
      <dgm:prSet presAssocID="{A8C315CC-A598-488A-BF46-4D914E6AB7B5}" presName="linNode" presStyleCnt="0"/>
      <dgm:spPr/>
    </dgm:pt>
    <dgm:pt modelId="{5BA4AC20-656F-40E3-9988-5C2804F81285}" type="pres">
      <dgm:prSet presAssocID="{A8C315CC-A598-488A-BF46-4D914E6AB7B5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8C7F42E-51FA-4CDD-AF96-F4BF9FD27D3B}" type="pres">
      <dgm:prSet presAssocID="{A8C315CC-A598-488A-BF46-4D914E6AB7B5}" presName="descendantText" presStyleLbl="alignAccFollowNode1" presStyleIdx="3" presStyleCnt="5">
        <dgm:presLayoutVars>
          <dgm:bulletEnabled val="1"/>
        </dgm:presLayoutVars>
      </dgm:prSet>
      <dgm:spPr/>
    </dgm:pt>
    <dgm:pt modelId="{85F1AF0F-CB37-4AF5-949D-6ECFD8C41B38}" type="pres">
      <dgm:prSet presAssocID="{9A093C31-D08F-4693-99FE-6ABDD3ED1970}" presName="sp" presStyleCnt="0"/>
      <dgm:spPr/>
    </dgm:pt>
    <dgm:pt modelId="{734E2605-D763-4CD8-A4BA-B7C3ADC60F7C}" type="pres">
      <dgm:prSet presAssocID="{977B590F-0B43-4171-AE77-33E664FBD795}" presName="linNode" presStyleCnt="0"/>
      <dgm:spPr/>
    </dgm:pt>
    <dgm:pt modelId="{C766E9AB-A06B-4C96-AE9E-BAC558A75C80}" type="pres">
      <dgm:prSet presAssocID="{977B590F-0B43-4171-AE77-33E664FBD795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4B017CFC-2DE7-4CFA-AA67-94AF2A40A5B6}" type="pres">
      <dgm:prSet presAssocID="{977B590F-0B43-4171-AE77-33E664FBD795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981F7E09-16DB-4F10-825F-20AD493D09CF}" type="presOf" srcId="{04B9AB52-FB37-4CA2-8923-35574647DA97}" destId="{D24BF6A0-C333-4166-A3C6-95E9C26D7215}" srcOrd="0" destOrd="1" presId="urn:microsoft.com/office/officeart/2005/8/layout/vList5"/>
    <dgm:cxn modelId="{9013221B-0226-489B-B76F-D98988B6E39E}" type="presOf" srcId="{C9DBF78B-FE2F-44CC-A332-F11BE520A885}" destId="{4D279CCA-B8B9-4D86-A7F5-D6A696C66898}" srcOrd="0" destOrd="1" presId="urn:microsoft.com/office/officeart/2005/8/layout/vList5"/>
    <dgm:cxn modelId="{BD2F781E-6C93-4EBA-AEE2-30909A130F25}" type="presOf" srcId="{F5402804-4CC7-4987-B5DE-D74AF82CB880}" destId="{19C5AB43-ADEC-4D6D-A37C-850A99311D36}" srcOrd="0" destOrd="0" presId="urn:microsoft.com/office/officeart/2005/8/layout/vList5"/>
    <dgm:cxn modelId="{5F80B21E-C50F-4C56-AB01-782A49DA085A}" type="presOf" srcId="{3D0A3692-0587-403E-BBC8-9D83940DC3A0}" destId="{A39B2D34-1D50-4AE6-B890-04351010376E}" srcOrd="0" destOrd="0" presId="urn:microsoft.com/office/officeart/2005/8/layout/vList5"/>
    <dgm:cxn modelId="{20051422-D75B-4D93-8F52-13604C022395}" type="presOf" srcId="{2F6A19F6-BA64-4A8E-BD94-AF37CBB2586C}" destId="{4D279CCA-B8B9-4D86-A7F5-D6A696C66898}" srcOrd="0" destOrd="0" presId="urn:microsoft.com/office/officeart/2005/8/layout/vList5"/>
    <dgm:cxn modelId="{87DC1939-6A65-4BDB-841B-7030A3A9B5CE}" srcId="{3D0A3692-0587-403E-BBC8-9D83940DC3A0}" destId="{47C45DFE-AD84-46D9-B0BA-7C78C7AD7F5B}" srcOrd="0" destOrd="0" parTransId="{71A8CE09-932B-4D90-AE66-6A7FDB04B5BA}" sibTransId="{7FC315D6-9073-4B2A-B630-CA2CB2812A5F}"/>
    <dgm:cxn modelId="{C1111D3A-5B1F-400E-A543-376DD23D61CD}" type="presOf" srcId="{A08ECED5-130A-4311-9D66-85B8EE2789E6}" destId="{C50FE149-B9EE-4EF0-8DD3-308029B79443}" srcOrd="0" destOrd="0" presId="urn:microsoft.com/office/officeart/2005/8/layout/vList5"/>
    <dgm:cxn modelId="{699AA93E-8117-4A14-B08F-2B40FB18C6C6}" srcId="{A08ECED5-130A-4311-9D66-85B8EE2789E6}" destId="{EAF6F849-61B7-412E-9D5B-06FA46A07AB3}" srcOrd="0" destOrd="0" parTransId="{2A958EDF-4DF5-47BD-BEDB-6D126CCD326C}" sibTransId="{BAB0BFE8-3177-4044-B714-A723866EF7B7}"/>
    <dgm:cxn modelId="{1266453F-C60A-4480-A0F3-AA9250AA6E6E}" srcId="{A08ECED5-130A-4311-9D66-85B8EE2789E6}" destId="{04B9AB52-FB37-4CA2-8923-35574647DA97}" srcOrd="1" destOrd="0" parTransId="{2D8F9087-AD19-41FE-87A6-3364CBBDF233}" sibTransId="{8665194A-E3C5-4161-A36A-3132046FAEB2}"/>
    <dgm:cxn modelId="{54D9E740-6EF1-43B6-9D8D-08BAEA74ED5B}" srcId="{47C45DFE-AD84-46D9-B0BA-7C78C7AD7F5B}" destId="{AE3B0E81-4119-407A-A666-76E60EC96F44}" srcOrd="0" destOrd="0" parTransId="{B76C85E4-3D5E-4456-8C3E-B401566FCDF7}" sibTransId="{71823CA6-57E4-4B94-81E5-7E22C4700D56}"/>
    <dgm:cxn modelId="{CFBC1F60-FD0D-4B71-97E0-7AF3BFA38CF8}" srcId="{3D0A3692-0587-403E-BBC8-9D83940DC3A0}" destId="{977B590F-0B43-4171-AE77-33E664FBD795}" srcOrd="4" destOrd="0" parTransId="{BF95E696-4781-4C86-8019-D1BDBFB1DE7B}" sibTransId="{B4AFF0E9-D814-4D76-B006-47F7B1224A1D}"/>
    <dgm:cxn modelId="{F7D3F660-D86E-409F-938C-697C768A3EDA}" type="presOf" srcId="{C9224508-BF85-4254-8219-3634072D94AC}" destId="{C8C7F42E-51FA-4CDD-AF96-F4BF9FD27D3B}" srcOrd="0" destOrd="1" presId="urn:microsoft.com/office/officeart/2005/8/layout/vList5"/>
    <dgm:cxn modelId="{DE871941-5D94-4E98-A9D4-847D003C1B81}" type="presOf" srcId="{F52E43EA-3C1C-4E2A-A51C-0EE75B321542}" destId="{4B017CFC-2DE7-4CFA-AA67-94AF2A40A5B6}" srcOrd="0" destOrd="0" presId="urn:microsoft.com/office/officeart/2005/8/layout/vList5"/>
    <dgm:cxn modelId="{F3B2F342-BA90-4C0A-806D-025260C90226}" type="presOf" srcId="{71557D38-F8E3-422F-9D0C-AE615F2D3117}" destId="{4B017CFC-2DE7-4CFA-AA67-94AF2A40A5B6}" srcOrd="0" destOrd="1" presId="urn:microsoft.com/office/officeart/2005/8/layout/vList5"/>
    <dgm:cxn modelId="{D9F14A65-55F7-45C6-9EA0-D8658CE5980D}" type="presOf" srcId="{C3480DC8-947B-4945-AC4C-20A1E9FE4944}" destId="{C8C7F42E-51FA-4CDD-AF96-F4BF9FD27D3B}" srcOrd="0" destOrd="0" presId="urn:microsoft.com/office/officeart/2005/8/layout/vList5"/>
    <dgm:cxn modelId="{401BEE6A-A27F-4E43-BEDE-8B98AE5BE08C}" srcId="{F5402804-4CC7-4987-B5DE-D74AF82CB880}" destId="{C9DBF78B-FE2F-44CC-A332-F11BE520A885}" srcOrd="1" destOrd="0" parTransId="{1CB6B57A-C8EE-4873-AA32-20FEE147F5B8}" sibTransId="{82007006-F66A-4806-ABE8-2DA3001884E2}"/>
    <dgm:cxn modelId="{16326B4B-E7B5-4C7C-8C9D-2F8EAA5B8ECA}" srcId="{977B590F-0B43-4171-AE77-33E664FBD795}" destId="{71557D38-F8E3-422F-9D0C-AE615F2D3117}" srcOrd="1" destOrd="0" parTransId="{EB3C4756-E117-41A2-B499-505617EE4FE9}" sibTransId="{E8BB66AE-4BB2-4F05-9A01-8605C0F9C829}"/>
    <dgm:cxn modelId="{BCF9366F-4FBC-464D-AFA4-75A06F5F81C6}" type="presOf" srcId="{AE3B0E81-4119-407A-A666-76E60EC96F44}" destId="{EBF5D06B-1D79-43B9-8C41-FF32F155CBB7}" srcOrd="0" destOrd="0" presId="urn:microsoft.com/office/officeart/2005/8/layout/vList5"/>
    <dgm:cxn modelId="{37D02472-E123-4D88-8FA8-9FA017719C86}" srcId="{3D0A3692-0587-403E-BBC8-9D83940DC3A0}" destId="{A08ECED5-130A-4311-9D66-85B8EE2789E6}" srcOrd="1" destOrd="0" parTransId="{68865032-10A6-4FBE-8F48-298F62B842DB}" sibTransId="{7B1DAA9F-4948-4B69-B82F-CFF735E9FE8B}"/>
    <dgm:cxn modelId="{F4B72376-2CEA-4873-B24E-6BEBB7594205}" type="presOf" srcId="{47C45DFE-AD84-46D9-B0BA-7C78C7AD7F5B}" destId="{B6F71B2B-5B59-41F0-AB32-4665BB576416}" srcOrd="0" destOrd="0" presId="urn:microsoft.com/office/officeart/2005/8/layout/vList5"/>
    <dgm:cxn modelId="{5934FD77-8124-4C10-8B4B-D00B0BE12DAB}" type="presOf" srcId="{3F2B737E-DB6E-45BF-978E-B466009654FB}" destId="{EBF5D06B-1D79-43B9-8C41-FF32F155CBB7}" srcOrd="0" destOrd="1" presId="urn:microsoft.com/office/officeart/2005/8/layout/vList5"/>
    <dgm:cxn modelId="{AF4F5959-2B82-4F84-AE6A-74F25F5EFD27}" srcId="{A8C315CC-A598-488A-BF46-4D914E6AB7B5}" destId="{C3480DC8-947B-4945-AC4C-20A1E9FE4944}" srcOrd="0" destOrd="0" parTransId="{F022E1B5-A4CA-49D6-B02A-A4DC787018EC}" sibTransId="{C005B746-4AD2-4A3E-9EC1-0D0276B1D68E}"/>
    <dgm:cxn modelId="{0F4A6D88-F6C0-4163-B6ED-00DE05979F82}" type="presOf" srcId="{EAF6F849-61B7-412E-9D5B-06FA46A07AB3}" destId="{D24BF6A0-C333-4166-A3C6-95E9C26D7215}" srcOrd="0" destOrd="0" presId="urn:microsoft.com/office/officeart/2005/8/layout/vList5"/>
    <dgm:cxn modelId="{34359894-3AEB-45CB-A728-A40E2D92DFEA}" type="presOf" srcId="{A8C315CC-A598-488A-BF46-4D914E6AB7B5}" destId="{5BA4AC20-656F-40E3-9988-5C2804F81285}" srcOrd="0" destOrd="0" presId="urn:microsoft.com/office/officeart/2005/8/layout/vList5"/>
    <dgm:cxn modelId="{077948A6-A6D0-4513-9418-51DD8682CF7B}" type="presOf" srcId="{977B590F-0B43-4171-AE77-33E664FBD795}" destId="{C766E9AB-A06B-4C96-AE9E-BAC558A75C80}" srcOrd="0" destOrd="0" presId="urn:microsoft.com/office/officeart/2005/8/layout/vList5"/>
    <dgm:cxn modelId="{D73E9CC4-CCB2-48AF-BCAB-B970DA9A871C}" srcId="{3D0A3692-0587-403E-BBC8-9D83940DC3A0}" destId="{F5402804-4CC7-4987-B5DE-D74AF82CB880}" srcOrd="2" destOrd="0" parTransId="{518836CC-32A1-4614-A33C-8C238EB7CFFE}" sibTransId="{CB92857F-BA51-4D98-85D2-EDD664FD8B02}"/>
    <dgm:cxn modelId="{542520C5-B234-47F8-940F-5018829CC7EF}" srcId="{47C45DFE-AD84-46D9-B0BA-7C78C7AD7F5B}" destId="{3F2B737E-DB6E-45BF-978E-B466009654FB}" srcOrd="1" destOrd="0" parTransId="{867CD6FC-EE6D-458E-B371-657196C2EAAD}" sibTransId="{F9D59C69-4DB5-4995-8ECC-BF3E09BE6CC7}"/>
    <dgm:cxn modelId="{53F6C4D0-4732-4A48-BE7D-FDF84B658A70}" srcId="{F5402804-4CC7-4987-B5DE-D74AF82CB880}" destId="{2F6A19F6-BA64-4A8E-BD94-AF37CBB2586C}" srcOrd="0" destOrd="0" parTransId="{DF6DE059-A017-45F1-9C1A-66681A8C795E}" sibTransId="{CBABF06F-955C-4A10-8747-A6E7DBC5A720}"/>
    <dgm:cxn modelId="{C3DEB8D1-CA27-4A3B-9E0C-DF5E2ECD86C2}" srcId="{3D0A3692-0587-403E-BBC8-9D83940DC3A0}" destId="{A8C315CC-A598-488A-BF46-4D914E6AB7B5}" srcOrd="3" destOrd="0" parTransId="{D028F8F6-8994-4301-B095-95462C6216A1}" sibTransId="{9A093C31-D08F-4693-99FE-6ABDD3ED1970}"/>
    <dgm:cxn modelId="{0900FCDB-E0D5-492E-BB4D-E145D5D5B84A}" srcId="{A8C315CC-A598-488A-BF46-4D914E6AB7B5}" destId="{C9224508-BF85-4254-8219-3634072D94AC}" srcOrd="1" destOrd="0" parTransId="{9A63644D-FC90-45ED-A02C-E9E2397EDE3F}" sibTransId="{77A35994-2150-4116-88E1-4E11E8992C2E}"/>
    <dgm:cxn modelId="{4EF74BF0-3CD5-4FC9-810B-E542EDABABA8}" srcId="{977B590F-0B43-4171-AE77-33E664FBD795}" destId="{F52E43EA-3C1C-4E2A-A51C-0EE75B321542}" srcOrd="0" destOrd="0" parTransId="{5B5FB511-2959-4D9E-AB69-F5B7CA270E69}" sibTransId="{24CBCD05-CAAF-4FB0-BDF1-9579346308EB}"/>
    <dgm:cxn modelId="{37DA9277-51F8-4808-9D06-5132E4EE3738}" type="presParOf" srcId="{A39B2D34-1D50-4AE6-B890-04351010376E}" destId="{1D0667AB-2EB8-4091-B43C-838B6DDBB1C8}" srcOrd="0" destOrd="0" presId="urn:microsoft.com/office/officeart/2005/8/layout/vList5"/>
    <dgm:cxn modelId="{457AE561-BAD9-4C9C-9DB7-F493757246B9}" type="presParOf" srcId="{1D0667AB-2EB8-4091-B43C-838B6DDBB1C8}" destId="{B6F71B2B-5B59-41F0-AB32-4665BB576416}" srcOrd="0" destOrd="0" presId="urn:microsoft.com/office/officeart/2005/8/layout/vList5"/>
    <dgm:cxn modelId="{6C6C5997-EB44-4E2D-8890-8BF265001463}" type="presParOf" srcId="{1D0667AB-2EB8-4091-B43C-838B6DDBB1C8}" destId="{EBF5D06B-1D79-43B9-8C41-FF32F155CBB7}" srcOrd="1" destOrd="0" presId="urn:microsoft.com/office/officeart/2005/8/layout/vList5"/>
    <dgm:cxn modelId="{EC9542B9-D3DC-4272-8B17-B9B6A09C0EBB}" type="presParOf" srcId="{A39B2D34-1D50-4AE6-B890-04351010376E}" destId="{2E286509-6143-4708-BBB9-DF98866C75F6}" srcOrd="1" destOrd="0" presId="urn:microsoft.com/office/officeart/2005/8/layout/vList5"/>
    <dgm:cxn modelId="{A07FFAB6-8B8F-46A2-A05C-590A835A6830}" type="presParOf" srcId="{A39B2D34-1D50-4AE6-B890-04351010376E}" destId="{453F3F72-0CC3-4BE1-A861-701A162B8885}" srcOrd="2" destOrd="0" presId="urn:microsoft.com/office/officeart/2005/8/layout/vList5"/>
    <dgm:cxn modelId="{6064B24B-2CF4-408E-B220-0835C1E267D1}" type="presParOf" srcId="{453F3F72-0CC3-4BE1-A861-701A162B8885}" destId="{C50FE149-B9EE-4EF0-8DD3-308029B79443}" srcOrd="0" destOrd="0" presId="urn:microsoft.com/office/officeart/2005/8/layout/vList5"/>
    <dgm:cxn modelId="{F452CB96-B138-4D7A-9091-8E1BD3C2BFB5}" type="presParOf" srcId="{453F3F72-0CC3-4BE1-A861-701A162B8885}" destId="{D24BF6A0-C333-4166-A3C6-95E9C26D7215}" srcOrd="1" destOrd="0" presId="urn:microsoft.com/office/officeart/2005/8/layout/vList5"/>
    <dgm:cxn modelId="{1CDFF4AC-3A3D-458D-838D-9CA6DA34DC9A}" type="presParOf" srcId="{A39B2D34-1D50-4AE6-B890-04351010376E}" destId="{94102201-9E3B-45C5-8228-8719C58F532B}" srcOrd="3" destOrd="0" presId="urn:microsoft.com/office/officeart/2005/8/layout/vList5"/>
    <dgm:cxn modelId="{A9367EF9-97CA-4C94-972F-797D3D0194F6}" type="presParOf" srcId="{A39B2D34-1D50-4AE6-B890-04351010376E}" destId="{18249C0F-D958-4614-903C-F82341409D33}" srcOrd="4" destOrd="0" presId="urn:microsoft.com/office/officeart/2005/8/layout/vList5"/>
    <dgm:cxn modelId="{434AB628-A85E-45A3-80E8-040088850C7F}" type="presParOf" srcId="{18249C0F-D958-4614-903C-F82341409D33}" destId="{19C5AB43-ADEC-4D6D-A37C-850A99311D36}" srcOrd="0" destOrd="0" presId="urn:microsoft.com/office/officeart/2005/8/layout/vList5"/>
    <dgm:cxn modelId="{A372F340-4AF8-4263-841F-EFF41803A947}" type="presParOf" srcId="{18249C0F-D958-4614-903C-F82341409D33}" destId="{4D279CCA-B8B9-4D86-A7F5-D6A696C66898}" srcOrd="1" destOrd="0" presId="urn:microsoft.com/office/officeart/2005/8/layout/vList5"/>
    <dgm:cxn modelId="{59781D43-FB8C-4020-8DEA-F1366707DF8D}" type="presParOf" srcId="{A39B2D34-1D50-4AE6-B890-04351010376E}" destId="{E61178A1-62D0-4B49-AC30-21D2F1B86EAC}" srcOrd="5" destOrd="0" presId="urn:microsoft.com/office/officeart/2005/8/layout/vList5"/>
    <dgm:cxn modelId="{6D4EA1A8-16FB-45A1-A26D-E38F47FAB8FA}" type="presParOf" srcId="{A39B2D34-1D50-4AE6-B890-04351010376E}" destId="{801173AB-EE95-46BD-AACF-A0E1AF649CB7}" srcOrd="6" destOrd="0" presId="urn:microsoft.com/office/officeart/2005/8/layout/vList5"/>
    <dgm:cxn modelId="{CF89C9F5-8BEE-40D3-BE3A-3CA7A34C2EE6}" type="presParOf" srcId="{801173AB-EE95-46BD-AACF-A0E1AF649CB7}" destId="{5BA4AC20-656F-40E3-9988-5C2804F81285}" srcOrd="0" destOrd="0" presId="urn:microsoft.com/office/officeart/2005/8/layout/vList5"/>
    <dgm:cxn modelId="{A4F6C612-C8C8-4B83-BC4E-8A8C22D47909}" type="presParOf" srcId="{801173AB-EE95-46BD-AACF-A0E1AF649CB7}" destId="{C8C7F42E-51FA-4CDD-AF96-F4BF9FD27D3B}" srcOrd="1" destOrd="0" presId="urn:microsoft.com/office/officeart/2005/8/layout/vList5"/>
    <dgm:cxn modelId="{8499D160-7C18-4E35-8EF9-D892B744DAC4}" type="presParOf" srcId="{A39B2D34-1D50-4AE6-B890-04351010376E}" destId="{85F1AF0F-CB37-4AF5-949D-6ECFD8C41B38}" srcOrd="7" destOrd="0" presId="urn:microsoft.com/office/officeart/2005/8/layout/vList5"/>
    <dgm:cxn modelId="{CE096F22-02AC-403A-A623-C99429A7AD03}" type="presParOf" srcId="{A39B2D34-1D50-4AE6-B890-04351010376E}" destId="{734E2605-D763-4CD8-A4BA-B7C3ADC60F7C}" srcOrd="8" destOrd="0" presId="urn:microsoft.com/office/officeart/2005/8/layout/vList5"/>
    <dgm:cxn modelId="{376AF5CF-671E-4B29-A3A1-519E9535A705}" type="presParOf" srcId="{734E2605-D763-4CD8-A4BA-B7C3ADC60F7C}" destId="{C766E9AB-A06B-4C96-AE9E-BAC558A75C80}" srcOrd="0" destOrd="0" presId="urn:microsoft.com/office/officeart/2005/8/layout/vList5"/>
    <dgm:cxn modelId="{68C5443A-5DA3-4965-A3FF-913581B2A7D7}" type="presParOf" srcId="{734E2605-D763-4CD8-A4BA-B7C3ADC60F7C}" destId="{4B017CFC-2DE7-4CFA-AA67-94AF2A40A5B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7E4D23-67F3-4E64-831C-C445396902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F4F9FE8-4878-4008-943C-AC07C95AA71F}">
      <dgm:prSet/>
      <dgm:spPr/>
      <dgm:t>
        <a:bodyPr/>
        <a:lstStyle/>
        <a:p>
          <a:r>
            <a:rPr lang="en-US" b="1" i="0" baseline="0">
              <a:latin typeface="Times New Roman" panose="02020603050405020304" pitchFamily="18" charset="0"/>
              <a:cs typeface="Times New Roman" panose="02020603050405020304" pitchFamily="18" charset="0"/>
            </a:rPr>
            <a:t>Steering the Ship (2024)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574E06-8E11-4EBB-8F42-4733105435CF}" type="parTrans" cxnId="{F81A0CCC-05D1-4C8F-A55F-EC2CB069E0AE}">
      <dgm:prSet/>
      <dgm:spPr/>
      <dgm:t>
        <a:bodyPr/>
        <a:lstStyle/>
        <a:p>
          <a:endParaRPr lang="en-US"/>
        </a:p>
      </dgm:t>
    </dgm:pt>
    <dgm:pt modelId="{C4A829D4-C851-4406-BF99-2DA29C16300F}" type="sibTrans" cxnId="{F81A0CCC-05D1-4C8F-A55F-EC2CB069E0AE}">
      <dgm:prSet/>
      <dgm:spPr/>
      <dgm:t>
        <a:bodyPr/>
        <a:lstStyle/>
        <a:p>
          <a:endParaRPr lang="en-US"/>
        </a:p>
      </dgm:t>
    </dgm:pt>
    <dgm:pt modelId="{BF09E402-F7D5-47D4-89B6-7BE2499F2C92}">
      <dgm:prSet/>
      <dgm:spPr/>
      <dgm:t>
        <a:bodyPr/>
        <a:lstStyle/>
        <a:p>
          <a:r>
            <a:rPr lang="en-US" b="1" i="0" baseline="0">
              <a:latin typeface="Times New Roman" panose="02020603050405020304" pitchFamily="18" charset="0"/>
              <a:cs typeface="Times New Roman" panose="02020603050405020304" pitchFamily="18" charset="0"/>
            </a:rPr>
            <a:t>Chairman</a:t>
          </a:r>
          <a:r>
            <a:rPr lang="en-US" b="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: Vijay Chauhan (3rd Generation)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862250-F2D4-4C4B-9609-AFB0D17A72C5}" type="parTrans" cxnId="{30A07A88-5D49-4068-B789-605686223EAB}">
      <dgm:prSet/>
      <dgm:spPr/>
      <dgm:t>
        <a:bodyPr/>
        <a:lstStyle/>
        <a:p>
          <a:endParaRPr lang="en-US"/>
        </a:p>
      </dgm:t>
    </dgm:pt>
    <dgm:pt modelId="{D2E55EBD-6C02-40FD-9F2B-BDC27668B675}" type="sibTrans" cxnId="{30A07A88-5D49-4068-B789-605686223EAB}">
      <dgm:prSet/>
      <dgm:spPr/>
      <dgm:t>
        <a:bodyPr/>
        <a:lstStyle/>
        <a:p>
          <a:endParaRPr lang="en-US"/>
        </a:p>
      </dgm:t>
    </dgm:pt>
    <dgm:pt modelId="{CD60B481-41AB-49C2-BBC6-9F417FCFB2D7}">
      <dgm:prSet/>
      <dgm:spPr/>
      <dgm:t>
        <a:bodyPr/>
        <a:lstStyle/>
        <a:p>
          <a:r>
            <a:rPr lang="en-US" b="1" i="0" baseline="0">
              <a:latin typeface="Times New Roman" panose="02020603050405020304" pitchFamily="18" charset="0"/>
              <a:cs typeface="Times New Roman" panose="02020603050405020304" pitchFamily="18" charset="0"/>
            </a:rPr>
            <a:t>MD</a:t>
          </a:r>
          <a:r>
            <a:rPr lang="en-US" b="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: Prakash Chauhan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B27023-9804-478C-B221-C833D6B1542A}" type="parTrans" cxnId="{B60EA9C0-ABD6-4C65-BBF4-ADD90C77BCF0}">
      <dgm:prSet/>
      <dgm:spPr/>
      <dgm:t>
        <a:bodyPr/>
        <a:lstStyle/>
        <a:p>
          <a:endParaRPr lang="en-US"/>
        </a:p>
      </dgm:t>
    </dgm:pt>
    <dgm:pt modelId="{BDBF3BFC-4BCF-4F56-8482-E9AD890CCEAD}" type="sibTrans" cxnId="{B60EA9C0-ABD6-4C65-BBF4-ADD90C77BCF0}">
      <dgm:prSet/>
      <dgm:spPr/>
      <dgm:t>
        <a:bodyPr/>
        <a:lstStyle/>
        <a:p>
          <a:endParaRPr lang="en-US"/>
        </a:p>
      </dgm:t>
    </dgm:pt>
    <dgm:pt modelId="{7675BAF7-C0EC-4734-820E-92A7D000D1C2}">
      <dgm:prSet/>
      <dgm:spPr/>
      <dgm:t>
        <a:bodyPr/>
        <a:lstStyle/>
        <a:p>
          <a:r>
            <a:rPr lang="en-US" b="1" i="0" baseline="0">
              <a:latin typeface="Times New Roman" panose="02020603050405020304" pitchFamily="18" charset="0"/>
              <a:cs typeface="Times New Roman" panose="02020603050405020304" pitchFamily="18" charset="0"/>
            </a:rPr>
            <a:t>Key Trait</a:t>
          </a:r>
          <a:r>
            <a:rPr lang="en-US" b="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: "Slow but Stable" growth philosophy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27B53D-2F63-4D86-ADAD-1F9CC6864802}" type="parTrans" cxnId="{1B2E1DE4-F243-49F2-B14A-74D24229F124}">
      <dgm:prSet/>
      <dgm:spPr/>
      <dgm:t>
        <a:bodyPr/>
        <a:lstStyle/>
        <a:p>
          <a:endParaRPr lang="en-US"/>
        </a:p>
      </dgm:t>
    </dgm:pt>
    <dgm:pt modelId="{CFC79943-005D-4F04-8557-95E8F1E626BF}" type="sibTrans" cxnId="{1B2E1DE4-F243-49F2-B14A-74D24229F124}">
      <dgm:prSet/>
      <dgm:spPr/>
      <dgm:t>
        <a:bodyPr/>
        <a:lstStyle/>
        <a:p>
          <a:endParaRPr lang="en-US"/>
        </a:p>
      </dgm:t>
    </dgm:pt>
    <dgm:pt modelId="{D7DE1E8D-4940-48D3-9E2A-65A851A2B701}">
      <dgm:prSet/>
      <dgm:spPr/>
      <dgm:t>
        <a:bodyPr/>
        <a:lstStyle/>
        <a:p>
          <a:r>
            <a:rPr lang="en-US" b="1" i="0" baseline="0">
              <a:latin typeface="Times New Roman" panose="02020603050405020304" pitchFamily="18" charset="0"/>
              <a:cs typeface="Times New Roman" panose="02020603050405020304" pitchFamily="18" charset="0"/>
            </a:rPr>
            <a:t>📜 Governance Hallmarks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139A7A-AAF0-4F59-8A1E-B376B2B379D0}" type="parTrans" cxnId="{C780C873-1EC4-4167-9B3E-061D67332692}">
      <dgm:prSet/>
      <dgm:spPr/>
      <dgm:t>
        <a:bodyPr/>
        <a:lstStyle/>
        <a:p>
          <a:endParaRPr lang="en-US"/>
        </a:p>
      </dgm:t>
    </dgm:pt>
    <dgm:pt modelId="{91A6F5CD-FD1B-484E-B443-BDBE00C6C9F0}" type="sibTrans" cxnId="{C780C873-1EC4-4167-9B3E-061D67332692}">
      <dgm:prSet/>
      <dgm:spPr/>
      <dgm:t>
        <a:bodyPr/>
        <a:lstStyle/>
        <a:p>
          <a:endParaRPr lang="en-US"/>
        </a:p>
      </dgm:t>
    </dgm:pt>
    <dgm:pt modelId="{7A0E5761-5440-405E-8408-4341462056B1}">
      <dgm:prSet/>
      <dgm:spPr/>
      <dgm:t>
        <a:bodyPr/>
        <a:lstStyle/>
        <a:p>
          <a:r>
            <a:rPr lang="en-US" b="1" i="0" baseline="0">
              <a:latin typeface="Times New Roman" panose="02020603050405020304" pitchFamily="18" charset="0"/>
              <a:cs typeface="Times New Roman" panose="02020603050405020304" pitchFamily="18" charset="0"/>
            </a:rPr>
            <a:t>Anti-FDI Stance</a:t>
          </a:r>
          <a:r>
            <a:rPr lang="en-US" b="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F39B84-977E-4760-A4CD-C391E8862787}" type="parTrans" cxnId="{3BAC4889-F97A-4977-ADFA-9C91A63F1FA4}">
      <dgm:prSet/>
      <dgm:spPr/>
      <dgm:t>
        <a:bodyPr/>
        <a:lstStyle/>
        <a:p>
          <a:endParaRPr lang="en-US"/>
        </a:p>
      </dgm:t>
    </dgm:pt>
    <dgm:pt modelId="{9CFAFD28-EDFE-441A-BEDC-8FE2678A2824}" type="sibTrans" cxnId="{3BAC4889-F97A-4977-ADFA-9C91A63F1FA4}">
      <dgm:prSet/>
      <dgm:spPr/>
      <dgm:t>
        <a:bodyPr/>
        <a:lstStyle/>
        <a:p>
          <a:endParaRPr lang="en-US"/>
        </a:p>
      </dgm:t>
    </dgm:pt>
    <dgm:pt modelId="{0DDCDC54-4C36-4A92-932C-B808406FAAAB}">
      <dgm:prSet/>
      <dgm:spPr/>
      <dgm:t>
        <a:bodyPr/>
        <a:lstStyle/>
        <a:p>
          <a:r>
            <a:rPr lang="en-US" b="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Rejected $1B Unilever buyout (2013) to retain Indian ownership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1E1E3A8-6D3D-4A08-996C-C330DD95EC65}" type="parTrans" cxnId="{FB7BA0E2-51FE-4121-A38C-F7527AC5D729}">
      <dgm:prSet/>
      <dgm:spPr/>
      <dgm:t>
        <a:bodyPr/>
        <a:lstStyle/>
        <a:p>
          <a:endParaRPr lang="en-US"/>
        </a:p>
      </dgm:t>
    </dgm:pt>
    <dgm:pt modelId="{79C4E9E2-D367-427D-916D-04BA61042760}" type="sibTrans" cxnId="{FB7BA0E2-51FE-4121-A38C-F7527AC5D729}">
      <dgm:prSet/>
      <dgm:spPr/>
      <dgm:t>
        <a:bodyPr/>
        <a:lstStyle/>
        <a:p>
          <a:endParaRPr lang="en-US"/>
        </a:p>
      </dgm:t>
    </dgm:pt>
    <dgm:pt modelId="{31558BDE-56FD-48D7-A963-51E2338FEF7B}">
      <dgm:prSet/>
      <dgm:spPr/>
      <dgm:t>
        <a:bodyPr/>
        <a:lstStyle/>
        <a:p>
          <a:r>
            <a:rPr lang="en-US" b="1" i="0" baseline="0">
              <a:latin typeface="Times New Roman" panose="02020603050405020304" pitchFamily="18" charset="0"/>
              <a:cs typeface="Times New Roman" panose="02020603050405020304" pitchFamily="18" charset="0"/>
            </a:rPr>
            <a:t>Decentralized Control</a:t>
          </a:r>
          <a:r>
            <a:rPr lang="en-US" b="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4D7585-4DAB-4334-94D2-18D8A1AC22EC}" type="parTrans" cxnId="{B8B76CEA-3201-43B0-BE7D-256C83A9CC8E}">
      <dgm:prSet/>
      <dgm:spPr/>
      <dgm:t>
        <a:bodyPr/>
        <a:lstStyle/>
        <a:p>
          <a:endParaRPr lang="en-US"/>
        </a:p>
      </dgm:t>
    </dgm:pt>
    <dgm:pt modelId="{9B9530C7-3D63-4D4B-8E12-DE11305F4B14}" type="sibTrans" cxnId="{B8B76CEA-3201-43B0-BE7D-256C83A9CC8E}">
      <dgm:prSet/>
      <dgm:spPr/>
      <dgm:t>
        <a:bodyPr/>
        <a:lstStyle/>
        <a:p>
          <a:endParaRPr lang="en-US"/>
        </a:p>
      </dgm:t>
    </dgm:pt>
    <dgm:pt modelId="{1386FC6D-4688-4444-87F1-D73756A19D95}">
      <dgm:prSet/>
      <dgm:spPr/>
      <dgm:t>
        <a:bodyPr/>
        <a:lstStyle/>
        <a:p>
          <a:r>
            <a:rPr lang="en-US" b="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Regional factories make local decisions (e.g., wheat sourcing)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692929-C3E4-4F9B-9040-8B573FE698DB}" type="parTrans" cxnId="{361377C0-9418-4EE8-BC7F-7B188DFDE425}">
      <dgm:prSet/>
      <dgm:spPr/>
      <dgm:t>
        <a:bodyPr/>
        <a:lstStyle/>
        <a:p>
          <a:endParaRPr lang="en-US"/>
        </a:p>
      </dgm:t>
    </dgm:pt>
    <dgm:pt modelId="{86B4514B-E6BD-4DA8-9DD2-33BB7276D40B}" type="sibTrans" cxnId="{361377C0-9418-4EE8-BC7F-7B188DFDE425}">
      <dgm:prSet/>
      <dgm:spPr/>
      <dgm:t>
        <a:bodyPr/>
        <a:lstStyle/>
        <a:p>
          <a:endParaRPr lang="en-US"/>
        </a:p>
      </dgm:t>
    </dgm:pt>
    <dgm:pt modelId="{3686C42C-17AE-4D11-8EBF-6D1A31A7D817}">
      <dgm:prSet/>
      <dgm:spPr/>
      <dgm:t>
        <a:bodyPr/>
        <a:lstStyle/>
        <a:p>
          <a:r>
            <a:rPr lang="en-US" b="1" i="0" baseline="0">
              <a:latin typeface="Times New Roman" panose="02020603050405020304" pitchFamily="18" charset="0"/>
              <a:cs typeface="Times New Roman" panose="02020603050405020304" pitchFamily="18" charset="0"/>
            </a:rPr>
            <a:t>Nostalgia-Driven R&amp;D</a:t>
          </a:r>
          <a:r>
            <a:rPr lang="en-US" b="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EA6DE22-DC12-4F51-9D93-96A510860BA9}" type="parTrans" cxnId="{9F344F07-0041-4D4E-92DC-A29F2CC3A142}">
      <dgm:prSet/>
      <dgm:spPr/>
      <dgm:t>
        <a:bodyPr/>
        <a:lstStyle/>
        <a:p>
          <a:endParaRPr lang="en-US"/>
        </a:p>
      </dgm:t>
    </dgm:pt>
    <dgm:pt modelId="{075A2910-A908-4106-A587-234E69C57B13}" type="sibTrans" cxnId="{9F344F07-0041-4D4E-92DC-A29F2CC3A142}">
      <dgm:prSet/>
      <dgm:spPr/>
      <dgm:t>
        <a:bodyPr/>
        <a:lstStyle/>
        <a:p>
          <a:endParaRPr lang="en-US"/>
        </a:p>
      </dgm:t>
    </dgm:pt>
    <dgm:pt modelId="{5906B98E-2877-489B-9026-41789AD8ACCF}">
      <dgm:prSet/>
      <dgm:spPr/>
      <dgm:t>
        <a:bodyPr/>
        <a:lstStyle/>
        <a:p>
          <a:r>
            <a:rPr lang="en-US" b="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All product launches must pass "Taste Legacy" test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A971AE-8272-4B6B-8EED-0113E070F68C}" type="parTrans" cxnId="{F8A1A64B-9449-4A63-9E2D-84D73F4B68C0}">
      <dgm:prSet/>
      <dgm:spPr/>
      <dgm:t>
        <a:bodyPr/>
        <a:lstStyle/>
        <a:p>
          <a:endParaRPr lang="en-US"/>
        </a:p>
      </dgm:t>
    </dgm:pt>
    <dgm:pt modelId="{B51BA02A-6F19-4C43-8EA3-D1452B880C46}" type="sibTrans" cxnId="{F8A1A64B-9449-4A63-9E2D-84D73F4B68C0}">
      <dgm:prSet/>
      <dgm:spPr/>
      <dgm:t>
        <a:bodyPr/>
        <a:lstStyle/>
        <a:p>
          <a:endParaRPr lang="en-US"/>
        </a:p>
      </dgm:t>
    </dgm:pt>
    <dgm:pt modelId="{07CB475F-C3C0-4EB0-9F18-FD3A83C07B84}">
      <dgm:prSet/>
      <dgm:spPr/>
      <dgm:t>
        <a:bodyPr/>
        <a:lstStyle/>
        <a:p>
          <a:r>
            <a:rPr lang="en-US" b="1" i="0" baseline="0">
              <a:latin typeface="Times New Roman" panose="02020603050405020304" pitchFamily="18" charset="0"/>
              <a:cs typeface="Times New Roman" panose="02020603050405020304" pitchFamily="18" charset="0"/>
            </a:rPr>
            <a:t>📊 Performance Under Leadership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E2F9D6D-553A-48C6-A9AF-14EDAC162B55}" type="parTrans" cxnId="{F47C3457-BFF0-4768-B119-441DC67A9B8D}">
      <dgm:prSet/>
      <dgm:spPr/>
      <dgm:t>
        <a:bodyPr/>
        <a:lstStyle/>
        <a:p>
          <a:endParaRPr lang="en-US"/>
        </a:p>
      </dgm:t>
    </dgm:pt>
    <dgm:pt modelId="{8ABFB2A3-9156-41AA-8510-8BF7285D658D}" type="sibTrans" cxnId="{F47C3457-BFF0-4768-B119-441DC67A9B8D}">
      <dgm:prSet/>
      <dgm:spPr/>
      <dgm:t>
        <a:bodyPr/>
        <a:lstStyle/>
        <a:p>
          <a:endParaRPr lang="en-US"/>
        </a:p>
      </dgm:t>
    </dgm:pt>
    <dgm:pt modelId="{6C2261AE-23DE-48F3-84EE-AA830C09A38C}" type="pres">
      <dgm:prSet presAssocID="{737E4D23-67F3-4E64-831C-C445396902CA}" presName="linear" presStyleCnt="0">
        <dgm:presLayoutVars>
          <dgm:animLvl val="lvl"/>
          <dgm:resizeHandles val="exact"/>
        </dgm:presLayoutVars>
      </dgm:prSet>
      <dgm:spPr/>
    </dgm:pt>
    <dgm:pt modelId="{A4C2A38F-C985-4C69-A106-12C0056538BE}" type="pres">
      <dgm:prSet presAssocID="{CF4F9FE8-4878-4008-943C-AC07C95AA71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F850AF2-1BB7-4402-8929-7D0E6CEA4FB6}" type="pres">
      <dgm:prSet presAssocID="{CF4F9FE8-4878-4008-943C-AC07C95AA71F}" presName="childText" presStyleLbl="revTx" presStyleIdx="0" presStyleCnt="2">
        <dgm:presLayoutVars>
          <dgm:bulletEnabled val="1"/>
        </dgm:presLayoutVars>
      </dgm:prSet>
      <dgm:spPr/>
    </dgm:pt>
    <dgm:pt modelId="{23633960-C4EA-4451-98E4-49C64D609761}" type="pres">
      <dgm:prSet presAssocID="{D7DE1E8D-4940-48D3-9E2A-65A851A2B70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DE944AD-945E-4CB2-A040-441E1FC96EFE}" type="pres">
      <dgm:prSet presAssocID="{D7DE1E8D-4940-48D3-9E2A-65A851A2B701}" presName="childText" presStyleLbl="revTx" presStyleIdx="1" presStyleCnt="2">
        <dgm:presLayoutVars>
          <dgm:bulletEnabled val="1"/>
        </dgm:presLayoutVars>
      </dgm:prSet>
      <dgm:spPr/>
    </dgm:pt>
    <dgm:pt modelId="{3DC71C4B-E2B0-4632-97AC-C9267E236D05}" type="pres">
      <dgm:prSet presAssocID="{07CB475F-C3C0-4EB0-9F18-FD3A83C07B8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3E2CB06-3F12-4F4A-B105-FE5D86F8DA6C}" type="presOf" srcId="{07CB475F-C3C0-4EB0-9F18-FD3A83C07B84}" destId="{3DC71C4B-E2B0-4632-97AC-C9267E236D05}" srcOrd="0" destOrd="0" presId="urn:microsoft.com/office/officeart/2005/8/layout/vList2"/>
    <dgm:cxn modelId="{9F344F07-0041-4D4E-92DC-A29F2CC3A142}" srcId="{D7DE1E8D-4940-48D3-9E2A-65A851A2B701}" destId="{3686C42C-17AE-4D11-8EBF-6D1A31A7D817}" srcOrd="2" destOrd="0" parTransId="{9EA6DE22-DC12-4F51-9D93-96A510860BA9}" sibTransId="{075A2910-A908-4106-A587-234E69C57B13}"/>
    <dgm:cxn modelId="{D2180712-541A-4099-9C46-D00ED15D4D7F}" type="presOf" srcId="{0DDCDC54-4C36-4A92-932C-B808406FAAAB}" destId="{1DE944AD-945E-4CB2-A040-441E1FC96EFE}" srcOrd="0" destOrd="1" presId="urn:microsoft.com/office/officeart/2005/8/layout/vList2"/>
    <dgm:cxn modelId="{497D6717-6D15-4D09-B60C-85F3C6E13B3C}" type="presOf" srcId="{BF09E402-F7D5-47D4-89B6-7BE2499F2C92}" destId="{1F850AF2-1BB7-4402-8929-7D0E6CEA4FB6}" srcOrd="0" destOrd="0" presId="urn:microsoft.com/office/officeart/2005/8/layout/vList2"/>
    <dgm:cxn modelId="{2D682E21-3C65-4BDB-9E0C-C29F40406648}" type="presOf" srcId="{CF4F9FE8-4878-4008-943C-AC07C95AA71F}" destId="{A4C2A38F-C985-4C69-A106-12C0056538BE}" srcOrd="0" destOrd="0" presId="urn:microsoft.com/office/officeart/2005/8/layout/vList2"/>
    <dgm:cxn modelId="{3E401439-557E-4E90-B6A7-6CE6743CD560}" type="presOf" srcId="{5906B98E-2877-489B-9026-41789AD8ACCF}" destId="{1DE944AD-945E-4CB2-A040-441E1FC96EFE}" srcOrd="0" destOrd="5" presId="urn:microsoft.com/office/officeart/2005/8/layout/vList2"/>
    <dgm:cxn modelId="{3D3AB95E-E839-4C6F-BA39-775F2BB52416}" type="presOf" srcId="{31558BDE-56FD-48D7-A963-51E2338FEF7B}" destId="{1DE944AD-945E-4CB2-A040-441E1FC96EFE}" srcOrd="0" destOrd="2" presId="urn:microsoft.com/office/officeart/2005/8/layout/vList2"/>
    <dgm:cxn modelId="{0C62F566-105F-4A2B-9732-EEDB82FA671D}" type="presOf" srcId="{7675BAF7-C0EC-4734-820E-92A7D000D1C2}" destId="{1F850AF2-1BB7-4402-8929-7D0E6CEA4FB6}" srcOrd="0" destOrd="2" presId="urn:microsoft.com/office/officeart/2005/8/layout/vList2"/>
    <dgm:cxn modelId="{21683549-E66D-4908-91ED-FB3376448B0C}" type="presOf" srcId="{7A0E5761-5440-405E-8408-4341462056B1}" destId="{1DE944AD-945E-4CB2-A040-441E1FC96EFE}" srcOrd="0" destOrd="0" presId="urn:microsoft.com/office/officeart/2005/8/layout/vList2"/>
    <dgm:cxn modelId="{F8A1A64B-9449-4A63-9E2D-84D73F4B68C0}" srcId="{3686C42C-17AE-4D11-8EBF-6D1A31A7D817}" destId="{5906B98E-2877-489B-9026-41789AD8ACCF}" srcOrd="0" destOrd="0" parTransId="{8BA971AE-8272-4B6B-8EED-0113E070F68C}" sibTransId="{B51BA02A-6F19-4C43-8EA3-D1452B880C46}"/>
    <dgm:cxn modelId="{C780C873-1EC4-4167-9B3E-061D67332692}" srcId="{737E4D23-67F3-4E64-831C-C445396902CA}" destId="{D7DE1E8D-4940-48D3-9E2A-65A851A2B701}" srcOrd="1" destOrd="0" parTransId="{D6139A7A-AAF0-4F59-8A1E-B376B2B379D0}" sibTransId="{91A6F5CD-FD1B-484E-B443-BDBE00C6C9F0}"/>
    <dgm:cxn modelId="{F47C3457-BFF0-4768-B119-441DC67A9B8D}" srcId="{737E4D23-67F3-4E64-831C-C445396902CA}" destId="{07CB475F-C3C0-4EB0-9F18-FD3A83C07B84}" srcOrd="2" destOrd="0" parTransId="{5E2F9D6D-553A-48C6-A9AF-14EDAC162B55}" sibTransId="{8ABFB2A3-9156-41AA-8510-8BF7285D658D}"/>
    <dgm:cxn modelId="{30A07A88-5D49-4068-B789-605686223EAB}" srcId="{CF4F9FE8-4878-4008-943C-AC07C95AA71F}" destId="{BF09E402-F7D5-47D4-89B6-7BE2499F2C92}" srcOrd="0" destOrd="0" parTransId="{80862250-F2D4-4C4B-9609-AFB0D17A72C5}" sibTransId="{D2E55EBD-6C02-40FD-9F2B-BDC27668B675}"/>
    <dgm:cxn modelId="{3BAC4889-F97A-4977-ADFA-9C91A63F1FA4}" srcId="{D7DE1E8D-4940-48D3-9E2A-65A851A2B701}" destId="{7A0E5761-5440-405E-8408-4341462056B1}" srcOrd="0" destOrd="0" parTransId="{63F39B84-977E-4760-A4CD-C391E8862787}" sibTransId="{9CFAFD28-EDFE-441A-BEDC-8FE2678A2824}"/>
    <dgm:cxn modelId="{0C1AEF8C-363F-4F1A-8279-542BA3E2C1D0}" type="presOf" srcId="{3686C42C-17AE-4D11-8EBF-6D1A31A7D817}" destId="{1DE944AD-945E-4CB2-A040-441E1FC96EFE}" srcOrd="0" destOrd="4" presId="urn:microsoft.com/office/officeart/2005/8/layout/vList2"/>
    <dgm:cxn modelId="{5C291FB1-1EDB-44E6-BB63-4C1A617A5397}" type="presOf" srcId="{1386FC6D-4688-4444-87F1-D73756A19D95}" destId="{1DE944AD-945E-4CB2-A040-441E1FC96EFE}" srcOrd="0" destOrd="3" presId="urn:microsoft.com/office/officeart/2005/8/layout/vList2"/>
    <dgm:cxn modelId="{361377C0-9418-4EE8-BC7F-7B188DFDE425}" srcId="{31558BDE-56FD-48D7-A963-51E2338FEF7B}" destId="{1386FC6D-4688-4444-87F1-D73756A19D95}" srcOrd="0" destOrd="0" parTransId="{77692929-C3E4-4F9B-9040-8B573FE698DB}" sibTransId="{86B4514B-E6BD-4DA8-9DD2-33BB7276D40B}"/>
    <dgm:cxn modelId="{B60EA9C0-ABD6-4C65-BBF4-ADD90C77BCF0}" srcId="{CF4F9FE8-4878-4008-943C-AC07C95AA71F}" destId="{CD60B481-41AB-49C2-BBC6-9F417FCFB2D7}" srcOrd="1" destOrd="0" parTransId="{42B27023-9804-478C-B221-C833D6B1542A}" sibTransId="{BDBF3BFC-4BCF-4F56-8482-E9AD890CCEAD}"/>
    <dgm:cxn modelId="{F81A0CCC-05D1-4C8F-A55F-EC2CB069E0AE}" srcId="{737E4D23-67F3-4E64-831C-C445396902CA}" destId="{CF4F9FE8-4878-4008-943C-AC07C95AA71F}" srcOrd="0" destOrd="0" parTransId="{66574E06-8E11-4EBB-8F42-4733105435CF}" sibTransId="{C4A829D4-C851-4406-BF99-2DA29C16300F}"/>
    <dgm:cxn modelId="{77E6F0D8-0B32-4515-B591-2B029B304A6A}" type="presOf" srcId="{CD60B481-41AB-49C2-BBC6-9F417FCFB2D7}" destId="{1F850AF2-1BB7-4402-8929-7D0E6CEA4FB6}" srcOrd="0" destOrd="1" presId="urn:microsoft.com/office/officeart/2005/8/layout/vList2"/>
    <dgm:cxn modelId="{FB7BA0E2-51FE-4121-A38C-F7527AC5D729}" srcId="{7A0E5761-5440-405E-8408-4341462056B1}" destId="{0DDCDC54-4C36-4A92-932C-B808406FAAAB}" srcOrd="0" destOrd="0" parTransId="{81E1E3A8-6D3D-4A08-996C-C330DD95EC65}" sibTransId="{79C4E9E2-D367-427D-916D-04BA61042760}"/>
    <dgm:cxn modelId="{1B2E1DE4-F243-49F2-B14A-74D24229F124}" srcId="{CF4F9FE8-4878-4008-943C-AC07C95AA71F}" destId="{7675BAF7-C0EC-4734-820E-92A7D000D1C2}" srcOrd="2" destOrd="0" parTransId="{ED27B53D-2F63-4D86-ADAD-1F9CC6864802}" sibTransId="{CFC79943-005D-4F04-8557-95E8F1E626BF}"/>
    <dgm:cxn modelId="{B8B76CEA-3201-43B0-BE7D-256C83A9CC8E}" srcId="{D7DE1E8D-4940-48D3-9E2A-65A851A2B701}" destId="{31558BDE-56FD-48D7-A963-51E2338FEF7B}" srcOrd="1" destOrd="0" parTransId="{434D7585-4DAB-4334-94D2-18D8A1AC22EC}" sibTransId="{9B9530C7-3D63-4D4B-8E12-DE11305F4B14}"/>
    <dgm:cxn modelId="{FC0460EB-234E-4402-AB00-C796717FDDBA}" type="presOf" srcId="{737E4D23-67F3-4E64-831C-C445396902CA}" destId="{6C2261AE-23DE-48F3-84EE-AA830C09A38C}" srcOrd="0" destOrd="0" presId="urn:microsoft.com/office/officeart/2005/8/layout/vList2"/>
    <dgm:cxn modelId="{2EB007FB-48B3-4CEA-A9F7-312C78071D68}" type="presOf" srcId="{D7DE1E8D-4940-48D3-9E2A-65A851A2B701}" destId="{23633960-C4EA-4451-98E4-49C64D609761}" srcOrd="0" destOrd="0" presId="urn:microsoft.com/office/officeart/2005/8/layout/vList2"/>
    <dgm:cxn modelId="{50391CD8-8679-4ABF-A6D7-CDBF0AE2810D}" type="presParOf" srcId="{6C2261AE-23DE-48F3-84EE-AA830C09A38C}" destId="{A4C2A38F-C985-4C69-A106-12C0056538BE}" srcOrd="0" destOrd="0" presId="urn:microsoft.com/office/officeart/2005/8/layout/vList2"/>
    <dgm:cxn modelId="{0F898768-ECBD-43CB-BF20-1C10BB6EEA9E}" type="presParOf" srcId="{6C2261AE-23DE-48F3-84EE-AA830C09A38C}" destId="{1F850AF2-1BB7-4402-8929-7D0E6CEA4FB6}" srcOrd="1" destOrd="0" presId="urn:microsoft.com/office/officeart/2005/8/layout/vList2"/>
    <dgm:cxn modelId="{B0E1C104-CB56-45F2-B5AA-E4DAD801B77A}" type="presParOf" srcId="{6C2261AE-23DE-48F3-84EE-AA830C09A38C}" destId="{23633960-C4EA-4451-98E4-49C64D609761}" srcOrd="2" destOrd="0" presId="urn:microsoft.com/office/officeart/2005/8/layout/vList2"/>
    <dgm:cxn modelId="{D1A141A9-4D8F-4858-8FCE-2215AAB0D302}" type="presParOf" srcId="{6C2261AE-23DE-48F3-84EE-AA830C09A38C}" destId="{1DE944AD-945E-4CB2-A040-441E1FC96EFE}" srcOrd="3" destOrd="0" presId="urn:microsoft.com/office/officeart/2005/8/layout/vList2"/>
    <dgm:cxn modelId="{F98A8EE6-7749-437F-B683-B642842302D6}" type="presParOf" srcId="{6C2261AE-23DE-48F3-84EE-AA830C09A38C}" destId="{3DC71C4B-E2B0-4632-97AC-C9267E236D0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BC878-62F5-4829-90BE-278FDEDC7E69}">
      <dsp:nvSpPr>
        <dsp:cNvPr id="0" name=""/>
        <dsp:cNvSpPr/>
      </dsp:nvSpPr>
      <dsp:spPr>
        <a:xfrm>
          <a:off x="0" y="420"/>
          <a:ext cx="389534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F83A1E-BE95-4C9D-9A61-42843F5AD8B6}">
      <dsp:nvSpPr>
        <dsp:cNvPr id="0" name=""/>
        <dsp:cNvSpPr/>
      </dsp:nvSpPr>
      <dsp:spPr>
        <a:xfrm>
          <a:off x="0" y="420"/>
          <a:ext cx="3895344" cy="492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Biscuits and candies : imported and only in plates of rich</a:t>
          </a: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20"/>
        <a:ext cx="3895344" cy="492061"/>
      </dsp:txXfrm>
    </dsp:sp>
    <dsp:sp modelId="{1DA0564D-5301-45B2-9662-D83D674262DA}">
      <dsp:nvSpPr>
        <dsp:cNvPr id="0" name=""/>
        <dsp:cNvSpPr/>
      </dsp:nvSpPr>
      <dsp:spPr>
        <a:xfrm>
          <a:off x="0" y="492482"/>
          <a:ext cx="389534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848AF5D-3A75-47C8-A20F-2324558456C5}">
      <dsp:nvSpPr>
        <dsp:cNvPr id="0" name=""/>
        <dsp:cNvSpPr/>
      </dsp:nvSpPr>
      <dsp:spPr>
        <a:xfrm>
          <a:off x="0" y="492482"/>
          <a:ext cx="3895344" cy="492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1929: </a:t>
          </a:r>
          <a:r>
            <a:rPr lang="en-US" sz="12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Narottam Mohanlal Dayal of the Chauhan,a tailor in ville parle.</a:t>
          </a: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92482"/>
        <a:ext cx="3895344" cy="492061"/>
      </dsp:txXfrm>
    </dsp:sp>
    <dsp:sp modelId="{B5DD6926-C262-4B92-A161-16B7917871DA}">
      <dsp:nvSpPr>
        <dsp:cNvPr id="0" name=""/>
        <dsp:cNvSpPr/>
      </dsp:nvSpPr>
      <dsp:spPr>
        <a:xfrm>
          <a:off x="0" y="984544"/>
          <a:ext cx="389534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4D1E2C1-ED0D-46F7-8AC4-AE4CE6BC1F2B}">
      <dsp:nvSpPr>
        <dsp:cNvPr id="0" name=""/>
        <dsp:cNvSpPr/>
      </dsp:nvSpPr>
      <dsp:spPr>
        <a:xfrm>
          <a:off x="0" y="984544"/>
          <a:ext cx="3895344" cy="492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Swadeshi movement: get inspired and went to Germany to learn confectionery and returned with equipments and knowledge of confectionery trade.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984544"/>
        <a:ext cx="3895344" cy="492061"/>
      </dsp:txXfrm>
    </dsp:sp>
    <dsp:sp modelId="{B679BEC4-F1AD-4377-B495-9B0880897B90}">
      <dsp:nvSpPr>
        <dsp:cNvPr id="0" name=""/>
        <dsp:cNvSpPr/>
      </dsp:nvSpPr>
      <dsp:spPr>
        <a:xfrm>
          <a:off x="0" y="1476606"/>
          <a:ext cx="389534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397E58C-529E-4C68-94E5-974BD7825A74}">
      <dsp:nvSpPr>
        <dsp:cNvPr id="0" name=""/>
        <dsp:cNvSpPr/>
      </dsp:nvSpPr>
      <dsp:spPr>
        <a:xfrm>
          <a:off x="0" y="1476606"/>
          <a:ext cx="3895344" cy="492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Started with 12 family members.</a:t>
          </a: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476606"/>
        <a:ext cx="3895344" cy="492061"/>
      </dsp:txXfrm>
    </dsp:sp>
    <dsp:sp modelId="{5708C3FD-DA16-4C2C-A6F6-1408512CE627}">
      <dsp:nvSpPr>
        <dsp:cNvPr id="0" name=""/>
        <dsp:cNvSpPr/>
      </dsp:nvSpPr>
      <dsp:spPr>
        <a:xfrm>
          <a:off x="0" y="1968667"/>
          <a:ext cx="389534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E3721C8-91E4-43A1-B2D8-D39CE65FFB64}">
      <dsp:nvSpPr>
        <dsp:cNvPr id="0" name=""/>
        <dsp:cNvSpPr/>
      </dsp:nvSpPr>
      <dsp:spPr>
        <a:xfrm>
          <a:off x="0" y="1968667"/>
          <a:ext cx="3895344" cy="492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First product: orange candies and toffee</a:t>
          </a: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968667"/>
        <a:ext cx="3895344" cy="492061"/>
      </dsp:txXfrm>
    </dsp:sp>
    <dsp:sp modelId="{F55E5289-D292-4DCF-BF99-FF5FA9597B00}">
      <dsp:nvSpPr>
        <dsp:cNvPr id="0" name=""/>
        <dsp:cNvSpPr/>
      </dsp:nvSpPr>
      <dsp:spPr>
        <a:xfrm>
          <a:off x="0" y="2460729"/>
          <a:ext cx="389534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C25B476-6AE9-4659-A3CE-7064E1FDA8C8}">
      <dsp:nvSpPr>
        <dsp:cNvPr id="0" name=""/>
        <dsp:cNvSpPr/>
      </dsp:nvSpPr>
      <dsp:spPr>
        <a:xfrm>
          <a:off x="0" y="2460729"/>
          <a:ext cx="3895344" cy="492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1939: first biscuit product  parle gluco, demanding in WWII for soldiers. And Monaco same year.</a:t>
          </a: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460729"/>
        <a:ext cx="3895344" cy="492061"/>
      </dsp:txXfrm>
    </dsp:sp>
    <dsp:sp modelId="{EF8975F1-B08F-47E9-BE94-04A535D82749}">
      <dsp:nvSpPr>
        <dsp:cNvPr id="0" name=""/>
        <dsp:cNvSpPr/>
      </dsp:nvSpPr>
      <dsp:spPr>
        <a:xfrm>
          <a:off x="0" y="2952791"/>
          <a:ext cx="389534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A8C65A6-7D1A-4426-9DD4-4927EE7E0E43}">
      <dsp:nvSpPr>
        <dsp:cNvPr id="0" name=""/>
        <dsp:cNvSpPr/>
      </dsp:nvSpPr>
      <dsp:spPr>
        <a:xfrm>
          <a:off x="0" y="2952791"/>
          <a:ext cx="3895344" cy="492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1941-50: longest oven in india; innovative packaging </a:t>
          </a: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952791"/>
        <a:ext cx="3895344" cy="4920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0A332-D221-4AAE-9052-EB6BEEB21E09}">
      <dsp:nvSpPr>
        <dsp:cNvPr id="0" name=""/>
        <dsp:cNvSpPr/>
      </dsp:nvSpPr>
      <dsp:spPr>
        <a:xfrm>
          <a:off x="0" y="2880"/>
          <a:ext cx="5609230" cy="4071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B3E9B1-69D1-4649-A1BB-4DA6486AD4A1}">
      <dsp:nvSpPr>
        <dsp:cNvPr id="0" name=""/>
        <dsp:cNvSpPr/>
      </dsp:nvSpPr>
      <dsp:spPr>
        <a:xfrm>
          <a:off x="123176" y="94499"/>
          <a:ext cx="224175" cy="2239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6CE74-5444-4EC1-95D8-63E642801107}">
      <dsp:nvSpPr>
        <dsp:cNvPr id="0" name=""/>
        <dsp:cNvSpPr/>
      </dsp:nvSpPr>
      <dsp:spPr>
        <a:xfrm>
          <a:off x="470528" y="2880"/>
          <a:ext cx="5096427" cy="483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75" tIns="51175" rIns="51175" bIns="511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1951-1960:</a:t>
          </a: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With the launch of Cheeslings in 1956, the nation found a new way to enjoy cheese snacks</a:t>
          </a:r>
          <a:r>
            <a:rPr lang="en-US" sz="16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0528" y="2880"/>
        <a:ext cx="5096427" cy="483543"/>
      </dsp:txXfrm>
    </dsp:sp>
    <dsp:sp modelId="{18C48FF1-86BB-4315-96D7-74998C33C8D9}">
      <dsp:nvSpPr>
        <dsp:cNvPr id="0" name=""/>
        <dsp:cNvSpPr/>
      </dsp:nvSpPr>
      <dsp:spPr>
        <a:xfrm>
          <a:off x="0" y="607309"/>
          <a:ext cx="5609230" cy="4071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095BB-DE64-4EAA-84BD-F6B612084890}">
      <dsp:nvSpPr>
        <dsp:cNvPr id="0" name=""/>
        <dsp:cNvSpPr/>
      </dsp:nvSpPr>
      <dsp:spPr>
        <a:xfrm>
          <a:off x="123176" y="698928"/>
          <a:ext cx="224175" cy="2239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C7A63-F160-4611-A149-825D4DD2A7D3}">
      <dsp:nvSpPr>
        <dsp:cNvPr id="0" name=""/>
        <dsp:cNvSpPr/>
      </dsp:nvSpPr>
      <dsp:spPr>
        <a:xfrm>
          <a:off x="470528" y="607309"/>
          <a:ext cx="5096427" cy="483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75" tIns="51175" rIns="51175" bIns="511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1961-70:Parle gets a whole lot sweeter! with Kismi in 1963 and Poppins in 1966.</a:t>
          </a:r>
        </a:p>
      </dsp:txBody>
      <dsp:txXfrm>
        <a:off x="470528" y="607309"/>
        <a:ext cx="5096427" cy="483543"/>
      </dsp:txXfrm>
    </dsp:sp>
    <dsp:sp modelId="{43332741-018C-48FE-B569-A7E392909BC3}">
      <dsp:nvSpPr>
        <dsp:cNvPr id="0" name=""/>
        <dsp:cNvSpPr/>
      </dsp:nvSpPr>
      <dsp:spPr>
        <a:xfrm>
          <a:off x="0" y="1211738"/>
          <a:ext cx="5609230" cy="4071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6119ED-A48D-4FF7-B522-E7762C85AC1C}">
      <dsp:nvSpPr>
        <dsp:cNvPr id="0" name=""/>
        <dsp:cNvSpPr/>
      </dsp:nvSpPr>
      <dsp:spPr>
        <a:xfrm>
          <a:off x="123176" y="1303357"/>
          <a:ext cx="224175" cy="2239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31DB7D-C599-4CE7-BE03-D96BE0A7CE5E}">
      <dsp:nvSpPr>
        <dsp:cNvPr id="0" name=""/>
        <dsp:cNvSpPr/>
      </dsp:nvSpPr>
      <dsp:spPr>
        <a:xfrm>
          <a:off x="470528" y="1211738"/>
          <a:ext cx="5096427" cy="483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75" tIns="51175" rIns="51175" bIns="511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1971-80:In 1972, we introduced the original sweet and salty biscuit, Krackjack</a:t>
          </a:r>
          <a:r>
            <a:rPr lang="en-US" sz="1400" kern="1200"/>
            <a:t>.</a:t>
          </a:r>
        </a:p>
      </dsp:txBody>
      <dsp:txXfrm>
        <a:off x="470528" y="1211738"/>
        <a:ext cx="5096427" cy="483543"/>
      </dsp:txXfrm>
    </dsp:sp>
    <dsp:sp modelId="{11BB284F-91EB-486C-B5A9-0646E261E30A}">
      <dsp:nvSpPr>
        <dsp:cNvPr id="0" name=""/>
        <dsp:cNvSpPr/>
      </dsp:nvSpPr>
      <dsp:spPr>
        <a:xfrm>
          <a:off x="0" y="1816167"/>
          <a:ext cx="5609230" cy="4071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9E908-2159-4BD8-AAC4-A7F3FEF7B487}">
      <dsp:nvSpPr>
        <dsp:cNvPr id="0" name=""/>
        <dsp:cNvSpPr/>
      </dsp:nvSpPr>
      <dsp:spPr>
        <a:xfrm>
          <a:off x="123176" y="1907786"/>
          <a:ext cx="224175" cy="2239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5E934-7B66-4ADA-90BA-344A8A93598E}">
      <dsp:nvSpPr>
        <dsp:cNvPr id="0" name=""/>
        <dsp:cNvSpPr/>
      </dsp:nvSpPr>
      <dsp:spPr>
        <a:xfrm>
          <a:off x="470528" y="1816167"/>
          <a:ext cx="5096427" cy="483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75" tIns="51175" rIns="51175" bIns="511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Also received monde selection award.</a:t>
          </a:r>
        </a:p>
      </dsp:txBody>
      <dsp:txXfrm>
        <a:off x="470528" y="1816167"/>
        <a:ext cx="5096427" cy="483543"/>
      </dsp:txXfrm>
    </dsp:sp>
    <dsp:sp modelId="{532DBB1C-7758-4F50-8E01-CFCBF2D00D92}">
      <dsp:nvSpPr>
        <dsp:cNvPr id="0" name=""/>
        <dsp:cNvSpPr/>
      </dsp:nvSpPr>
      <dsp:spPr>
        <a:xfrm>
          <a:off x="0" y="2420596"/>
          <a:ext cx="5609230" cy="4071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E8204-A39D-4B31-BD72-99DE2A297678}">
      <dsp:nvSpPr>
        <dsp:cNvPr id="0" name=""/>
        <dsp:cNvSpPr/>
      </dsp:nvSpPr>
      <dsp:spPr>
        <a:xfrm>
          <a:off x="123176" y="2512215"/>
          <a:ext cx="224175" cy="2239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1A475-F054-4714-9D48-2D8430183CE3}">
      <dsp:nvSpPr>
        <dsp:cNvPr id="0" name=""/>
        <dsp:cNvSpPr/>
      </dsp:nvSpPr>
      <dsp:spPr>
        <a:xfrm>
          <a:off x="470528" y="2420596"/>
          <a:ext cx="5096427" cy="483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75" tIns="51175" rIns="51175" bIns="511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1981-90:Parle Gluco became Parle-G, Where G stood for Gluco.</a:t>
          </a:r>
        </a:p>
      </dsp:txBody>
      <dsp:txXfrm>
        <a:off x="470528" y="2420596"/>
        <a:ext cx="5096427" cy="483543"/>
      </dsp:txXfrm>
    </dsp:sp>
    <dsp:sp modelId="{380E16C7-9940-41B5-A91F-583243929CCB}">
      <dsp:nvSpPr>
        <dsp:cNvPr id="0" name=""/>
        <dsp:cNvSpPr/>
      </dsp:nvSpPr>
      <dsp:spPr>
        <a:xfrm>
          <a:off x="0" y="3025026"/>
          <a:ext cx="5609230" cy="4071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E6AF3-8305-4E73-BC78-E37D2B476C3D}">
      <dsp:nvSpPr>
        <dsp:cNvPr id="0" name=""/>
        <dsp:cNvSpPr/>
      </dsp:nvSpPr>
      <dsp:spPr>
        <a:xfrm>
          <a:off x="123176" y="3116644"/>
          <a:ext cx="224175" cy="2239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AAD445-1938-487A-8958-19B1BD3C80FD}">
      <dsp:nvSpPr>
        <dsp:cNvPr id="0" name=""/>
        <dsp:cNvSpPr/>
      </dsp:nvSpPr>
      <dsp:spPr>
        <a:xfrm>
          <a:off x="470528" y="3025026"/>
          <a:ext cx="5096427" cy="483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75" tIns="51175" rIns="51175" bIns="511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We launched the chocolately Melody in 1983 and India's first mango candy Mango Bite in 1986</a:t>
          </a:r>
          <a:r>
            <a:rPr lang="en-US" sz="1400" kern="1200"/>
            <a:t>.</a:t>
          </a:r>
        </a:p>
      </dsp:txBody>
      <dsp:txXfrm>
        <a:off x="470528" y="3025026"/>
        <a:ext cx="5096427" cy="483543"/>
      </dsp:txXfrm>
    </dsp:sp>
    <dsp:sp modelId="{1621693A-135C-4D28-AF96-3AE19706CD74}">
      <dsp:nvSpPr>
        <dsp:cNvPr id="0" name=""/>
        <dsp:cNvSpPr/>
      </dsp:nvSpPr>
      <dsp:spPr>
        <a:xfrm>
          <a:off x="0" y="3629455"/>
          <a:ext cx="5609230" cy="4071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0AC00-AAE1-4E36-9E49-62D313D2277F}">
      <dsp:nvSpPr>
        <dsp:cNvPr id="0" name=""/>
        <dsp:cNvSpPr/>
      </dsp:nvSpPr>
      <dsp:spPr>
        <a:xfrm>
          <a:off x="123176" y="3721073"/>
          <a:ext cx="224175" cy="22395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A0012-67A4-442C-8DAA-CC11A9D16965}">
      <dsp:nvSpPr>
        <dsp:cNvPr id="0" name=""/>
        <dsp:cNvSpPr/>
      </dsp:nvSpPr>
      <dsp:spPr>
        <a:xfrm>
          <a:off x="470528" y="3629455"/>
          <a:ext cx="5096427" cy="483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75" tIns="51175" rIns="51175" bIns="511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1991-2000:</a:t>
          </a: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Hide &amp; Seek, India's most loved moulded chocolate chip biscuits were introduced in 1996</a:t>
          </a:r>
          <a:r>
            <a:rPr lang="en-US" sz="16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0528" y="3629455"/>
        <a:ext cx="5096427" cy="483543"/>
      </dsp:txXfrm>
    </dsp:sp>
    <dsp:sp modelId="{DDD09152-3C1D-4EF0-87B9-F4F8990D602E}">
      <dsp:nvSpPr>
        <dsp:cNvPr id="0" name=""/>
        <dsp:cNvSpPr/>
      </dsp:nvSpPr>
      <dsp:spPr>
        <a:xfrm>
          <a:off x="0" y="4233884"/>
          <a:ext cx="5609230" cy="4071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D3EE9-C83C-4FB1-9A21-134FA6748F40}">
      <dsp:nvSpPr>
        <dsp:cNvPr id="0" name=""/>
        <dsp:cNvSpPr/>
      </dsp:nvSpPr>
      <dsp:spPr>
        <a:xfrm>
          <a:off x="123176" y="4325502"/>
          <a:ext cx="224175" cy="22395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6C1AF-5A26-4CAA-A184-278E03AD169A}">
      <dsp:nvSpPr>
        <dsp:cNvPr id="0" name=""/>
        <dsp:cNvSpPr/>
      </dsp:nvSpPr>
      <dsp:spPr>
        <a:xfrm>
          <a:off x="470528" y="4233884"/>
          <a:ext cx="5096427" cy="483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75" tIns="51175" rIns="51175" bIns="511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2001-2010 :</a:t>
          </a:r>
          <a:r>
            <a:rPr lang="en-IN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Parle led multiple product innovations and unveiled Parle Platina.</a:t>
          </a: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0528" y="4233884"/>
        <a:ext cx="5096427" cy="4835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F5D06B-1D79-43B9-8C41-FF32F155CBB7}">
      <dsp:nvSpPr>
        <dsp:cNvPr id="0" name=""/>
        <dsp:cNvSpPr/>
      </dsp:nvSpPr>
      <dsp:spPr>
        <a:xfrm rot="5400000">
          <a:off x="7012154" y="-3108142"/>
          <a:ext cx="488315" cy="682947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10+ factories, 5,000+ distributors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Covers 6.3 lakh villages (deepest rural penetration)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3841577" y="86273"/>
        <a:ext cx="6805632" cy="440639"/>
      </dsp:txXfrm>
    </dsp:sp>
    <dsp:sp modelId="{B6F71B2B-5B59-41F0-AB32-4665BB576416}">
      <dsp:nvSpPr>
        <dsp:cNvPr id="0" name=""/>
        <dsp:cNvSpPr/>
      </dsp:nvSpPr>
      <dsp:spPr>
        <a:xfrm>
          <a:off x="0" y="1396"/>
          <a:ext cx="3841577" cy="6103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>
              <a:latin typeface="Helvetica" pitchFamily="2" charset="0"/>
            </a:rPr>
            <a:t>Pan-India Network</a:t>
          </a:r>
          <a:endParaRPr lang="en-US" sz="3200" kern="1200">
            <a:latin typeface="Helvetica" pitchFamily="2" charset="0"/>
          </a:endParaRPr>
        </a:p>
      </dsp:txBody>
      <dsp:txXfrm>
        <a:off x="29797" y="31193"/>
        <a:ext cx="3781983" cy="550800"/>
      </dsp:txXfrm>
    </dsp:sp>
    <dsp:sp modelId="{D24BF6A0-C333-4166-A3C6-95E9C26D7215}">
      <dsp:nvSpPr>
        <dsp:cNvPr id="0" name=""/>
        <dsp:cNvSpPr/>
      </dsp:nvSpPr>
      <dsp:spPr>
        <a:xfrm rot="5400000">
          <a:off x="7012154" y="-2467228"/>
          <a:ext cx="488315" cy="682947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Supplies 1.5M+ small stores daily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"Last-mile" delivery via bicycles/bullock carts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3841577" y="727187"/>
        <a:ext cx="6805632" cy="440639"/>
      </dsp:txXfrm>
    </dsp:sp>
    <dsp:sp modelId="{C50FE149-B9EE-4EF0-8DD3-308029B79443}">
      <dsp:nvSpPr>
        <dsp:cNvPr id="0" name=""/>
        <dsp:cNvSpPr/>
      </dsp:nvSpPr>
      <dsp:spPr>
        <a:xfrm>
          <a:off x="0" y="642309"/>
          <a:ext cx="3841577" cy="6103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>
              <a:latin typeface="Helvetica" pitchFamily="2" charset="0"/>
            </a:rPr>
            <a:t>Kirana Power</a:t>
          </a:r>
          <a:endParaRPr lang="en-US" sz="3200" kern="1200">
            <a:latin typeface="Helvetica" pitchFamily="2" charset="0"/>
          </a:endParaRPr>
        </a:p>
      </dsp:txBody>
      <dsp:txXfrm>
        <a:off x="29797" y="672106"/>
        <a:ext cx="3781983" cy="550800"/>
      </dsp:txXfrm>
    </dsp:sp>
    <dsp:sp modelId="{4D279CCA-B8B9-4D86-A7F5-D6A696C66898}">
      <dsp:nvSpPr>
        <dsp:cNvPr id="0" name=""/>
        <dsp:cNvSpPr/>
      </dsp:nvSpPr>
      <dsp:spPr>
        <a:xfrm rot="5400000">
          <a:off x="7012154" y="-1826314"/>
          <a:ext cx="488315" cy="682947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COVID lockdowns: Operated at 90% capacity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Floods/rains: Pre-stocked warehouses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3841577" y="1368101"/>
        <a:ext cx="6805632" cy="440639"/>
      </dsp:txXfrm>
    </dsp:sp>
    <dsp:sp modelId="{19C5AB43-ADEC-4D6D-A37C-850A99311D36}">
      <dsp:nvSpPr>
        <dsp:cNvPr id="0" name=""/>
        <dsp:cNvSpPr/>
      </dsp:nvSpPr>
      <dsp:spPr>
        <a:xfrm>
          <a:off x="0" y="1283223"/>
          <a:ext cx="3841577" cy="6103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>
              <a:latin typeface="Helvetica" pitchFamily="2" charset="0"/>
            </a:rPr>
            <a:t>Crisis Resilience</a:t>
          </a:r>
          <a:endParaRPr lang="en-US" sz="3200" kern="1200">
            <a:latin typeface="Helvetica" pitchFamily="2" charset="0"/>
          </a:endParaRPr>
        </a:p>
      </dsp:txBody>
      <dsp:txXfrm>
        <a:off x="29797" y="1313020"/>
        <a:ext cx="3781983" cy="550800"/>
      </dsp:txXfrm>
    </dsp:sp>
    <dsp:sp modelId="{C8C7F42E-51FA-4CDD-AF96-F4BF9FD27D3B}">
      <dsp:nvSpPr>
        <dsp:cNvPr id="0" name=""/>
        <dsp:cNvSpPr/>
      </dsp:nvSpPr>
      <dsp:spPr>
        <a:xfrm rot="5400000">
          <a:off x="7012154" y="-1185400"/>
          <a:ext cx="488315" cy="682947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Local wheat sourcing → 15% cheaper vs competitors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Zero cold storage (shelf-stable product)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3841577" y="2009015"/>
        <a:ext cx="6805632" cy="440639"/>
      </dsp:txXfrm>
    </dsp:sp>
    <dsp:sp modelId="{5BA4AC20-656F-40E3-9988-5C2804F81285}">
      <dsp:nvSpPr>
        <dsp:cNvPr id="0" name=""/>
        <dsp:cNvSpPr/>
      </dsp:nvSpPr>
      <dsp:spPr>
        <a:xfrm>
          <a:off x="0" y="1924137"/>
          <a:ext cx="3841577" cy="6103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>
              <a:latin typeface="Helvetica" pitchFamily="2" charset="0"/>
              <a:cs typeface="Times New Roman" panose="02020603050405020304" pitchFamily="18" charset="0"/>
            </a:rPr>
            <a:t>Cost Control</a:t>
          </a:r>
          <a:endParaRPr lang="en-US" sz="3200" kern="1200">
            <a:latin typeface="Helvetica" pitchFamily="2" charset="0"/>
            <a:cs typeface="Times New Roman" panose="02020603050405020304" pitchFamily="18" charset="0"/>
          </a:endParaRPr>
        </a:p>
      </dsp:txBody>
      <dsp:txXfrm>
        <a:off x="29797" y="1953934"/>
        <a:ext cx="3781983" cy="550800"/>
      </dsp:txXfrm>
    </dsp:sp>
    <dsp:sp modelId="{4B017CFC-2DE7-4CFA-AA67-94AF2A40A5B6}">
      <dsp:nvSpPr>
        <dsp:cNvPr id="0" name=""/>
        <dsp:cNvSpPr/>
      </dsp:nvSpPr>
      <dsp:spPr>
        <a:xfrm rot="5400000">
          <a:off x="7012154" y="-544486"/>
          <a:ext cx="488315" cy="682947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AI demand forecasting (reduces wastage by 20%)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RFID tracking for trucks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3841577" y="2649929"/>
        <a:ext cx="6805632" cy="440639"/>
      </dsp:txXfrm>
    </dsp:sp>
    <dsp:sp modelId="{C766E9AB-A06B-4C96-AE9E-BAC558A75C80}">
      <dsp:nvSpPr>
        <dsp:cNvPr id="0" name=""/>
        <dsp:cNvSpPr/>
      </dsp:nvSpPr>
      <dsp:spPr>
        <a:xfrm>
          <a:off x="0" y="2565051"/>
          <a:ext cx="3841577" cy="6103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>
              <a:latin typeface="Helvetica" pitchFamily="2" charset="0"/>
            </a:rPr>
            <a:t>Tech Edge</a:t>
          </a:r>
          <a:endParaRPr lang="en-US" sz="3200" kern="1200">
            <a:latin typeface="Helvetica" pitchFamily="2" charset="0"/>
          </a:endParaRPr>
        </a:p>
      </dsp:txBody>
      <dsp:txXfrm>
        <a:off x="29797" y="2594848"/>
        <a:ext cx="3781983" cy="550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2A38F-C985-4C69-A106-12C0056538BE}">
      <dsp:nvSpPr>
        <dsp:cNvPr id="0" name=""/>
        <dsp:cNvSpPr/>
      </dsp:nvSpPr>
      <dsp:spPr>
        <a:xfrm>
          <a:off x="0" y="99305"/>
          <a:ext cx="5312254" cy="4620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Steering the Ship (2024)</a:t>
          </a:r>
          <a:endParaRPr lang="en-US" sz="1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553" y="121858"/>
        <a:ext cx="5267148" cy="416897"/>
      </dsp:txXfrm>
    </dsp:sp>
    <dsp:sp modelId="{1F850AF2-1BB7-4402-8929-7D0E6CEA4FB6}">
      <dsp:nvSpPr>
        <dsp:cNvPr id="0" name=""/>
        <dsp:cNvSpPr/>
      </dsp:nvSpPr>
      <dsp:spPr>
        <a:xfrm>
          <a:off x="0" y="561309"/>
          <a:ext cx="5312254" cy="670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6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Chairman</a:t>
          </a:r>
          <a:r>
            <a:rPr lang="en-US" sz="1400" b="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: Vijay Chauhan (3rd Generation)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MD</a:t>
          </a:r>
          <a:r>
            <a:rPr lang="en-US" sz="1400" b="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: Prakash Chauhan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Key Trait</a:t>
          </a:r>
          <a:r>
            <a:rPr lang="en-US" sz="1400" b="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: "Slow but Stable" growth philosophy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561309"/>
        <a:ext cx="5312254" cy="670680"/>
      </dsp:txXfrm>
    </dsp:sp>
    <dsp:sp modelId="{23633960-C4EA-4451-98E4-49C64D609761}">
      <dsp:nvSpPr>
        <dsp:cNvPr id="0" name=""/>
        <dsp:cNvSpPr/>
      </dsp:nvSpPr>
      <dsp:spPr>
        <a:xfrm>
          <a:off x="0" y="1231989"/>
          <a:ext cx="5312254" cy="4620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📜 Governance Hallmarks</a:t>
          </a:r>
          <a:endParaRPr lang="en-US" sz="1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553" y="1254542"/>
        <a:ext cx="5267148" cy="416897"/>
      </dsp:txXfrm>
    </dsp:sp>
    <dsp:sp modelId="{1DE944AD-945E-4CB2-A040-441E1FC96EFE}">
      <dsp:nvSpPr>
        <dsp:cNvPr id="0" name=""/>
        <dsp:cNvSpPr/>
      </dsp:nvSpPr>
      <dsp:spPr>
        <a:xfrm>
          <a:off x="0" y="1693993"/>
          <a:ext cx="5312254" cy="1341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6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Anti-FDI Stance</a:t>
          </a:r>
          <a:r>
            <a:rPr lang="en-US" sz="1400" b="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Rejected $1B Unilever buyout (2013) to retain Indian ownership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Decentralized Control</a:t>
          </a:r>
          <a:r>
            <a:rPr lang="en-US" sz="1400" b="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Regional factories make local decisions (e.g., wheat sourcing)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Nostalgia-Driven R&amp;D</a:t>
          </a:r>
          <a:r>
            <a:rPr lang="en-US" sz="1400" b="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All product launches must pass "Taste Legacy" test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693993"/>
        <a:ext cx="5312254" cy="1341360"/>
      </dsp:txXfrm>
    </dsp:sp>
    <dsp:sp modelId="{3DC71C4B-E2B0-4632-97AC-C9267E236D05}">
      <dsp:nvSpPr>
        <dsp:cNvPr id="0" name=""/>
        <dsp:cNvSpPr/>
      </dsp:nvSpPr>
      <dsp:spPr>
        <a:xfrm>
          <a:off x="0" y="3035353"/>
          <a:ext cx="5312254" cy="4620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📊 Performance Under Leadership</a:t>
          </a:r>
          <a:endParaRPr lang="en-US" sz="1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553" y="3057906"/>
        <a:ext cx="5267148" cy="4168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AF564-F176-4C14-A958-E22BD25B3F8D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2F497-2158-4C6B-8874-D5AC53E53A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483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Early history and founding. Source: financialexpress.com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2F497-2158-4C6B-8874-D5AC53E53A7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674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2F497-2158-4C6B-8874-D5AC53E53A72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127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78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7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5/17/2025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1835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5/17/2025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55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5/17/2025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94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56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5/17/2025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2610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5/17/2025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941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9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vi@iist.ac.in" TargetMode="External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 /><Relationship Id="rId13" Type="http://schemas.openxmlformats.org/officeDocument/2006/relationships/image" Target="../media/image41.png" /><Relationship Id="rId18" Type="http://schemas.openxmlformats.org/officeDocument/2006/relationships/image" Target="../media/image46.png" /><Relationship Id="rId3" Type="http://schemas.openxmlformats.org/officeDocument/2006/relationships/image" Target="../media/image31.png" /><Relationship Id="rId7" Type="http://schemas.openxmlformats.org/officeDocument/2006/relationships/image" Target="../media/image35.png" /><Relationship Id="rId12" Type="http://schemas.openxmlformats.org/officeDocument/2006/relationships/image" Target="../media/image40.png" /><Relationship Id="rId17" Type="http://schemas.openxmlformats.org/officeDocument/2006/relationships/image" Target="../media/image45.png" /><Relationship Id="rId2" Type="http://schemas.openxmlformats.org/officeDocument/2006/relationships/image" Target="../media/image30.png" /><Relationship Id="rId16" Type="http://schemas.openxmlformats.org/officeDocument/2006/relationships/image" Target="../media/image44.sv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4.png" /><Relationship Id="rId11" Type="http://schemas.openxmlformats.org/officeDocument/2006/relationships/image" Target="../media/image39.png" /><Relationship Id="rId5" Type="http://schemas.openxmlformats.org/officeDocument/2006/relationships/image" Target="../media/image33.png" /><Relationship Id="rId15" Type="http://schemas.openxmlformats.org/officeDocument/2006/relationships/image" Target="../media/image43.png" /><Relationship Id="rId10" Type="http://schemas.openxmlformats.org/officeDocument/2006/relationships/image" Target="../media/image38.png" /><Relationship Id="rId4" Type="http://schemas.openxmlformats.org/officeDocument/2006/relationships/image" Target="../media/image32.png" /><Relationship Id="rId9" Type="http://schemas.openxmlformats.org/officeDocument/2006/relationships/image" Target="../media/image37.png" /><Relationship Id="rId14" Type="http://schemas.openxmlformats.org/officeDocument/2006/relationships/image" Target="../media/image42.svg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 /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 /><Relationship Id="rId2" Type="http://schemas.openxmlformats.org/officeDocument/2006/relationships/diagramData" Target="../diagrams/data3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3.xml" /><Relationship Id="rId5" Type="http://schemas.openxmlformats.org/officeDocument/2006/relationships/diagramColors" Target="../diagrams/colors3.xml" /><Relationship Id="rId4" Type="http://schemas.openxmlformats.org/officeDocument/2006/relationships/diagramQuickStyle" Target="../diagrams/quickStyle3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 /><Relationship Id="rId7" Type="http://schemas.openxmlformats.org/officeDocument/2006/relationships/image" Target="../media/image52.png" /><Relationship Id="rId2" Type="http://schemas.openxmlformats.org/officeDocument/2006/relationships/diagramData" Target="../diagrams/data4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4.xml" /><Relationship Id="rId5" Type="http://schemas.openxmlformats.org/officeDocument/2006/relationships/diagramColors" Target="../diagrams/colors4.xml" /><Relationship Id="rId4" Type="http://schemas.openxmlformats.org/officeDocument/2006/relationships/diagramQuickStyle" Target="../diagrams/quickStyle4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rleproducts.com/" TargetMode="External" /><Relationship Id="rId2" Type="http://schemas.openxmlformats.org/officeDocument/2006/relationships/hyperlink" Target="https://www.financialexpress.com/life/lifestyle-introducing-the-family-behind-indias-rs-17223-crore-company-home-to-the-iconic-parle-g-3370404/" TargetMode="External" /><Relationship Id="rId1" Type="http://schemas.openxmlformats.org/officeDocument/2006/relationships/slideLayout" Target="../slideLayouts/slideLayout2.xml" /><Relationship Id="rId4" Type="http://schemas.openxmlformats.org/officeDocument/2006/relationships/hyperlink" Target="https://economictimes.indiatimes.com/opinion/et-commentary/parles-long-journey-from-being-a-swadeshi-brand-to-a-modern-product/articleshow/93529082.cms?from=mdr" TargetMode="External" 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 /><Relationship Id="rId3" Type="http://schemas.openxmlformats.org/officeDocument/2006/relationships/image" Target="../media/image4.jpeg" /><Relationship Id="rId7" Type="http://schemas.openxmlformats.org/officeDocument/2006/relationships/diagramColors" Target="../diagrams/colors1.xml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6" Type="http://schemas.openxmlformats.org/officeDocument/2006/relationships/diagramQuickStyle" Target="../diagrams/quickStyle1.xml" /><Relationship Id="rId5" Type="http://schemas.openxmlformats.org/officeDocument/2006/relationships/diagramLayout" Target="../diagrams/layout1.xml" /><Relationship Id="rId4" Type="http://schemas.openxmlformats.org/officeDocument/2006/relationships/diagramData" Target="../diagrams/data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rleproducts.com/product.aspx?mpgid=3&amp;pgidtrail=3&amp;brandid=10" TargetMode="External" /><Relationship Id="rId13" Type="http://schemas.openxmlformats.org/officeDocument/2006/relationships/hyperlink" Target="https://www.parleproducts.com/product.aspx?mpgid=3&amp;pgidtrail=3&amp;brandid=9" TargetMode="External" /><Relationship Id="rId3" Type="http://schemas.openxmlformats.org/officeDocument/2006/relationships/hyperlink" Target="https://www.parleproducts.com/product.aspx?mpgid=3&amp;pgidtrail=3&amp;brandid=2" TargetMode="External" /><Relationship Id="rId7" Type="http://schemas.openxmlformats.org/officeDocument/2006/relationships/hyperlink" Target="https://www.parleproducts.com/product.aspx?mpgid=3&amp;pgidtrail=3&amp;brandid=11" TargetMode="External" /><Relationship Id="rId12" Type="http://schemas.openxmlformats.org/officeDocument/2006/relationships/hyperlink" Target="https://www.parleproducts.com/product.aspx?mpgid=3&amp;pgidtrail=3&amp;brandid=7" TargetMode="External" /><Relationship Id="rId17" Type="http://schemas.openxmlformats.org/officeDocument/2006/relationships/image" Target="../media/image21.png" /><Relationship Id="rId2" Type="http://schemas.openxmlformats.org/officeDocument/2006/relationships/hyperlink" Target="https://www.parleproducts.com/product.aspx?mpgid=3&amp;pgidtrail=3&amp;brandid=46" TargetMode="External" /><Relationship Id="rId16" Type="http://schemas.openxmlformats.org/officeDocument/2006/relationships/hyperlink" Target="https://www.parleproducts.com/product.aspx?mpgid=3&amp;pgidtrail=3&amp;brandid=13" TargetMode="External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s://www.parleproducts.com/product.aspx?mpgid=3&amp;pgidtrail=3&amp;brandid=1" TargetMode="External" /><Relationship Id="rId11" Type="http://schemas.openxmlformats.org/officeDocument/2006/relationships/hyperlink" Target="https://www.parleproducts.com/product.aspx?mpgid=3&amp;pgidtrail=3&amp;brandid=37" TargetMode="External" /><Relationship Id="rId5" Type="http://schemas.openxmlformats.org/officeDocument/2006/relationships/hyperlink" Target="https://www.parleproducts.com/product.aspx?mpgid=3&amp;pgidtrail=3&amp;brandid=5" TargetMode="External" /><Relationship Id="rId15" Type="http://schemas.openxmlformats.org/officeDocument/2006/relationships/hyperlink" Target="https://www.parleproducts.com/product.aspx?mpgid=3&amp;pgidtrail=3&amp;brandid=14" TargetMode="External" /><Relationship Id="rId10" Type="http://schemas.openxmlformats.org/officeDocument/2006/relationships/hyperlink" Target="https://www.parleproducts.com/product.aspx?mpgid=3&amp;pgidtrail=3&amp;brandid=8" TargetMode="External" /><Relationship Id="rId4" Type="http://schemas.openxmlformats.org/officeDocument/2006/relationships/hyperlink" Target="https://www.parleproducts.com/product.aspx?mpgid=3&amp;pgidtrail=3&amp;brandid=3" TargetMode="External" /><Relationship Id="rId9" Type="http://schemas.openxmlformats.org/officeDocument/2006/relationships/hyperlink" Target="https://www.parleproducts.com/product.aspx?mpgid=3&amp;pgidtrail=3&amp;brandid=12" TargetMode="External" /><Relationship Id="rId14" Type="http://schemas.openxmlformats.org/officeDocument/2006/relationships/hyperlink" Target="https://www.parleproducts.com/product.aspx?mpgid=3&amp;pgidtrail=3&amp;brandid=6" TargetMode="External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rleproducts.com/product.aspx?mpgid=3&amp;pgidtrail=3&amp;brandid=22" TargetMode="External" /><Relationship Id="rId13" Type="http://schemas.openxmlformats.org/officeDocument/2006/relationships/hyperlink" Target="https://www.parleproducts.com/product.aspx?mpgid=3&amp;pgidtrail=3&amp;brandid=20" TargetMode="External" /><Relationship Id="rId3" Type="http://schemas.openxmlformats.org/officeDocument/2006/relationships/hyperlink" Target="https://www.parleproducts.com/product.aspx?mpgid=3&amp;pgidtrail=3&amp;brandid=16" TargetMode="External" /><Relationship Id="rId7" Type="http://schemas.openxmlformats.org/officeDocument/2006/relationships/hyperlink" Target="https://www.parleproducts.com/product.aspx?mpgid=3&amp;pgidtrail=3&amp;brandid=23" TargetMode="External" /><Relationship Id="rId12" Type="http://schemas.openxmlformats.org/officeDocument/2006/relationships/hyperlink" Target="https://www.parleproducts.com/product.aspx?mpgid=3&amp;pgidtrail=3&amp;brandid=42" TargetMode="External" /><Relationship Id="rId2" Type="http://schemas.openxmlformats.org/officeDocument/2006/relationships/hyperlink" Target="https://www.parleproducts.com/product.aspx?mpgid=3&amp;pgidtrail=3&amp;brandid=26" TargetMode="External" /><Relationship Id="rId16" Type="http://schemas.openxmlformats.org/officeDocument/2006/relationships/image" Target="../media/image22.png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s://www.parleproducts.com/product.aspx?mpgid=3&amp;pgidtrail=3&amp;brandid=17" TargetMode="External" /><Relationship Id="rId11" Type="http://schemas.openxmlformats.org/officeDocument/2006/relationships/hyperlink" Target="https://www.parleproducts.com/product.aspx?mpgid=3&amp;pgidtrail=3&amp;brandid=25" TargetMode="External" /><Relationship Id="rId5" Type="http://schemas.openxmlformats.org/officeDocument/2006/relationships/hyperlink" Target="https://www.parleproducts.com/product.aspx?mpgid=3&amp;pgidtrail=3&amp;brandid=18" TargetMode="External" /><Relationship Id="rId15" Type="http://schemas.openxmlformats.org/officeDocument/2006/relationships/hyperlink" Target="https://www.parleproducts.com/product.aspx?mpgid=3&amp;pgidtrail=3&amp;brandid=52" TargetMode="External" /><Relationship Id="rId10" Type="http://schemas.openxmlformats.org/officeDocument/2006/relationships/hyperlink" Target="https://www.parleproducts.com/product.aspx?mpgid=3&amp;pgidtrail=3&amp;brandid=24" TargetMode="External" /><Relationship Id="rId4" Type="http://schemas.openxmlformats.org/officeDocument/2006/relationships/hyperlink" Target="https://www.parleproducts.com/product.aspx?mpgid=3&amp;pgidtrail=3&amp;brandid=15" TargetMode="External" /><Relationship Id="rId9" Type="http://schemas.openxmlformats.org/officeDocument/2006/relationships/hyperlink" Target="https://www.parleproducts.com/product.aspx?mpgid=3&amp;pgidtrail=3&amp;brandid=19" TargetMode="External" /><Relationship Id="rId14" Type="http://schemas.openxmlformats.org/officeDocument/2006/relationships/hyperlink" Target="https://www.parleproducts.com/product.aspx?mpgid=3&amp;pgidtrail=3&amp;brandid=47" TargetMode="External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 /><Relationship Id="rId3" Type="http://schemas.openxmlformats.org/officeDocument/2006/relationships/hyperlink" Target="https://www.parleproducts.com/product.aspx?mpgid=3&amp;pgidtrail=3&amp;brandid=28" TargetMode="External" /><Relationship Id="rId7" Type="http://schemas.openxmlformats.org/officeDocument/2006/relationships/hyperlink" Target="https://www.parleproducts.com/product.aspx?mpgid=3&amp;pgidtrail=3&amp;brandid=36" TargetMode="External" /><Relationship Id="rId2" Type="http://schemas.openxmlformats.org/officeDocument/2006/relationships/hyperlink" Target="https://www.parleproducts.com/product.aspx?mpgid=3&amp;pgidtrail=3&amp;brandid=29" TargetMode="Externa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3.png" /><Relationship Id="rId5" Type="http://schemas.openxmlformats.org/officeDocument/2006/relationships/hyperlink" Target="https://www.parleproducts.com/product.aspx?mpgid=3&amp;pgidtrail=3&amp;brandid=27" TargetMode="External" /><Relationship Id="rId4" Type="http://schemas.openxmlformats.org/officeDocument/2006/relationships/hyperlink" Target="https://www.parleproducts.com/product.aspx?mpgid=3&amp;pgidtrail=3&amp;brandid=30" TargetMode="External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 /><Relationship Id="rId3" Type="http://schemas.openxmlformats.org/officeDocument/2006/relationships/hyperlink" Target="https://www.parleproducts.com/product.aspx?mpgid=3&amp;pgidtrail=3&amp;brandid=33" TargetMode="External" /><Relationship Id="rId7" Type="http://schemas.openxmlformats.org/officeDocument/2006/relationships/hyperlink" Target="https://www.parleproducts.com/product.aspx?mpgid=3&amp;pgidtrail=3&amp;brandid=45" TargetMode="External" /><Relationship Id="rId12" Type="http://schemas.openxmlformats.org/officeDocument/2006/relationships/image" Target="../media/image27.png" /><Relationship Id="rId2" Type="http://schemas.openxmlformats.org/officeDocument/2006/relationships/hyperlink" Target="https://www.parleproducts.com/product.aspx?mpgid=3&amp;pgidtrail=3&amp;brandid=32" TargetMode="External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s://www.parleproducts.com/product.aspx?mpgid=3&amp;pgidtrail=3&amp;brandid=50" TargetMode="External" /><Relationship Id="rId11" Type="http://schemas.openxmlformats.org/officeDocument/2006/relationships/image" Target="../media/image26.png" /><Relationship Id="rId5" Type="http://schemas.openxmlformats.org/officeDocument/2006/relationships/hyperlink" Target="https://www.parleproducts.com/product.aspx?mpgid=3&amp;pgidtrail=3&amp;brandid=35" TargetMode="External" /><Relationship Id="rId10" Type="http://schemas.openxmlformats.org/officeDocument/2006/relationships/hyperlink" Target="https://www.parleproducts.com/product.aspx?mpgid=3&amp;pgidtrail=3&amp;brandid=43" TargetMode="External" /><Relationship Id="rId4" Type="http://schemas.openxmlformats.org/officeDocument/2006/relationships/hyperlink" Target="https://www.parleproducts.com/product.aspx?mpgid=3&amp;pgidtrail=3&amp;brandid=34" TargetMode="External" /><Relationship Id="rId9" Type="http://schemas.openxmlformats.org/officeDocument/2006/relationships/hyperlink" Target="https://www.parleproducts.com/product.aspx?mpgid=3&amp;pgidtrail=3&amp;brandid=31" TargetMode="Externa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rleproducts.com/product.aspx?mpgid=3&amp;pgidtrail=3&amp;brandid=51" TargetMode="External" /><Relationship Id="rId2" Type="http://schemas.openxmlformats.org/officeDocument/2006/relationships/hyperlink" Target="https://www.parleproducts.com/product.aspx?mpgid=3&amp;pgidtrail=3&amp;brandid=44" TargetMode="Externa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9.png" /><Relationship Id="rId5" Type="http://schemas.openxmlformats.org/officeDocument/2006/relationships/image" Target="../media/image28.png" /><Relationship Id="rId4" Type="http://schemas.openxmlformats.org/officeDocument/2006/relationships/hyperlink" Target="https://www.parleproducts.com/brands.aspx?mpgid=3&amp;pgidtrail=3&amp;catid=9" TargetMode="Externa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20E73-AC97-2F83-863A-3612160BA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0582" y="1052855"/>
            <a:ext cx="6364615" cy="15401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7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HS321-Principles of Management Systems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CA1B8813-6ACA-9AE0-FD66-898D0E454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83" y="3657756"/>
            <a:ext cx="5312254" cy="309010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18288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pPr marL="182880" indent="-457200">
              <a:buFont typeface="Arial" panose="020B0604020202020204" pitchFamily="34" charset="0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Saurabh Kumar (SC22B145)</a:t>
            </a:r>
          </a:p>
          <a:p>
            <a:pPr marL="182880" indent="-457200">
              <a:buFont typeface="Arial" panose="020B0604020202020204" pitchFamily="34" charset="0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Saurabh Kumar (SC22B146)</a:t>
            </a:r>
          </a:p>
          <a:p>
            <a:pPr marL="182880" indent="-457200">
              <a:buFont typeface="Arial" panose="020B0604020202020204" pitchFamily="34" charset="0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Ankit Raj (SC22B087)</a:t>
            </a:r>
          </a:p>
          <a:p>
            <a:pPr marL="182880" indent="-457200">
              <a:buFont typeface="Arial" panose="020B0604020202020204" pitchFamily="34" charset="0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Aaditya Raj Anand (SC22B082)</a:t>
            </a:r>
          </a:p>
          <a:p>
            <a:pPr marL="182880" indent="-457200">
              <a:buFont typeface="Arial" panose="020B0604020202020204" pitchFamily="34" charset="0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Anurag (SC22B125)</a:t>
            </a:r>
          </a:p>
          <a:p>
            <a:pPr marL="182880" indent="-457200">
              <a:buFont typeface="Arial" panose="020B0604020202020204" pitchFamily="34" charset="0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 Ajit (SC22B123)</a:t>
            </a:r>
          </a:p>
          <a:p>
            <a:pPr marL="182880" indent="-457200">
              <a:buFont typeface="Arial" panose="020B0604020202020204" pitchFamily="34" charset="0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Uttam Kumar (SC22B156)</a:t>
            </a:r>
          </a:p>
          <a:p>
            <a:pPr marL="182880" indent="-457200">
              <a:buFont typeface="Arial" panose="020B0604020202020204" pitchFamily="34" charset="0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Ratan Kumar (SC22B110)</a:t>
            </a:r>
          </a:p>
          <a:p>
            <a:pPr marL="182880" indent="-457200">
              <a:buFont typeface="Arial" panose="020B0604020202020204" pitchFamily="34" charset="0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Aditya Sharma (SC22B084)</a:t>
            </a:r>
          </a:p>
          <a:p>
            <a:pPr marL="182880" indent="-457200">
              <a:buFont typeface="Arial" panose="020B0604020202020204" pitchFamily="34" charset="0"/>
              <a:buAutoNum type="arabicPeriod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lose-up of several images of people shaking hands&#10;&#10;AI-generated content may be incorrect.">
            <a:extLst>
              <a:ext uri="{FF2B5EF4-FFF2-40B4-BE49-F238E27FC236}">
                <a16:creationId xmlns:a16="http://schemas.microsoft.com/office/drawing/2014/main" id="{DC024614-CF24-90D5-8464-A6FD201EC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2" r="36269" b="-1"/>
          <a:stretch/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sp>
        <p:nvSpPr>
          <p:cNvPr id="2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1E0BA7-1EF8-3407-CD6F-EC8D30906231}"/>
              </a:ext>
            </a:extLst>
          </p:cNvPr>
          <p:cNvSpPr txBox="1"/>
          <p:nvPr/>
        </p:nvSpPr>
        <p:spPr>
          <a:xfrm>
            <a:off x="950583" y="2734426"/>
            <a:ext cx="2347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Guided by: Dr. Ravi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ravi@iist.ac.in </a:t>
            </a:r>
            <a:endParaRPr lang="en-I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298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2A7EE6-5697-CED1-CC32-EF2BC60FB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65E8D86-0D51-1A02-3ACD-EE661BB695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6407A6-BBCB-54A8-1695-6F93457C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12" y="146055"/>
            <a:ext cx="5398008" cy="71729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200" i="0" kern="1200" spc="100" baseline="0">
                <a:solidFill>
                  <a:schemeClr val="bg1"/>
                </a:solidFill>
                <a:latin typeface="Helvetica" pitchFamily="2" charset="0"/>
              </a:rPr>
              <a:t>Competitors in market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EF722200-2279-7A28-09E7-12FD33C40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8" name="Picture 7" descr="A red and green logo&#10;&#10;AI-generated content may be incorrect.">
            <a:extLst>
              <a:ext uri="{FF2B5EF4-FFF2-40B4-BE49-F238E27FC236}">
                <a16:creationId xmlns:a16="http://schemas.microsoft.com/office/drawing/2014/main" id="{70BA325A-7496-67C5-3139-13E499623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3" y="2461034"/>
            <a:ext cx="2001733" cy="666577"/>
          </a:xfrm>
          <a:prstGeom prst="rect">
            <a:avLst/>
          </a:prstGeom>
        </p:spPr>
      </p:pic>
      <p:pic>
        <p:nvPicPr>
          <p:cNvPr id="10" name="Picture 9" descr="A logo of a company&#10;&#10;AI-generated content may be incorrect.">
            <a:extLst>
              <a:ext uri="{FF2B5EF4-FFF2-40B4-BE49-F238E27FC236}">
                <a16:creationId xmlns:a16="http://schemas.microsoft.com/office/drawing/2014/main" id="{221CDD08-D72A-37E2-3B90-CE6E9E66B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90" y="3404870"/>
            <a:ext cx="1257300" cy="1028700"/>
          </a:xfrm>
          <a:prstGeom prst="rect">
            <a:avLst/>
          </a:prstGeom>
        </p:spPr>
      </p:pic>
      <p:pic>
        <p:nvPicPr>
          <p:cNvPr id="13" name="Picture 12" descr="A white and red sign with black text&#10;&#10;AI-generated content may be incorrect.">
            <a:extLst>
              <a:ext uri="{FF2B5EF4-FFF2-40B4-BE49-F238E27FC236}">
                <a16:creationId xmlns:a16="http://schemas.microsoft.com/office/drawing/2014/main" id="{F51887ED-2144-8175-195E-AE84AB7B9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2" y="4662809"/>
            <a:ext cx="989137" cy="6227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DD491E-FB09-20D0-4CF6-270AFCE2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43293"/>
            <a:ext cx="0" cy="57147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red and white logo&#10;&#10;AI-generated content may be incorrect.">
            <a:extLst>
              <a:ext uri="{FF2B5EF4-FFF2-40B4-BE49-F238E27FC236}">
                <a16:creationId xmlns:a16="http://schemas.microsoft.com/office/drawing/2014/main" id="{10AF7597-FC18-EA83-C2A9-6A17898D9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04" y="5540885"/>
            <a:ext cx="1510731" cy="10618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D58DA3F-35BB-A53E-9C0F-0D028C2D9C71}"/>
              </a:ext>
            </a:extLst>
          </p:cNvPr>
          <p:cNvSpPr txBox="1"/>
          <p:nvPr/>
        </p:nvSpPr>
        <p:spPr>
          <a:xfrm>
            <a:off x="224092" y="1572401"/>
            <a:ext cx="243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Biscuit Segment</a:t>
            </a:r>
            <a:endParaRPr lang="en-IN" sz="20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CCB91A-3A24-B528-55F5-DB5A76B8F12B}"/>
              </a:ext>
            </a:extLst>
          </p:cNvPr>
          <p:cNvSpPr txBox="1"/>
          <p:nvPr/>
        </p:nvSpPr>
        <p:spPr>
          <a:xfrm>
            <a:off x="8224046" y="858659"/>
            <a:ext cx="183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>
                <a:solidFill>
                  <a:schemeClr val="bg1"/>
                </a:solidFill>
                <a:latin typeface="Helvetica" pitchFamily="2" charset="0"/>
              </a:rPr>
              <a:t>Outside India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F95EC2-D6D3-9EF6-9491-D94988AF48E0}"/>
              </a:ext>
            </a:extLst>
          </p:cNvPr>
          <p:cNvSpPr txBox="1"/>
          <p:nvPr/>
        </p:nvSpPr>
        <p:spPr>
          <a:xfrm>
            <a:off x="2560322" y="1011059"/>
            <a:ext cx="1280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>
                <a:solidFill>
                  <a:schemeClr val="bg1"/>
                </a:solidFill>
                <a:latin typeface="Helvetica" pitchFamily="2" charset="0"/>
              </a:rPr>
              <a:t>In India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B5C1C1-4526-5C3B-69C8-F4CF3122C489}"/>
              </a:ext>
            </a:extLst>
          </p:cNvPr>
          <p:cNvSpPr txBox="1"/>
          <p:nvPr/>
        </p:nvSpPr>
        <p:spPr>
          <a:xfrm>
            <a:off x="2886011" y="1558878"/>
            <a:ext cx="2945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Confectionery Segment</a:t>
            </a:r>
            <a:endParaRPr lang="en-IN" sz="20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07B0DB-21E1-9834-1ECF-1C126B0D56B0}"/>
              </a:ext>
            </a:extLst>
          </p:cNvPr>
          <p:cNvSpPr txBox="1"/>
          <p:nvPr/>
        </p:nvSpPr>
        <p:spPr>
          <a:xfrm>
            <a:off x="6320092" y="1558878"/>
            <a:ext cx="243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Biscuit Segment</a:t>
            </a:r>
            <a:endParaRPr lang="en-IN" sz="20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A5DD51-168B-C115-563C-3208708617CF}"/>
              </a:ext>
            </a:extLst>
          </p:cNvPr>
          <p:cNvSpPr txBox="1"/>
          <p:nvPr/>
        </p:nvSpPr>
        <p:spPr>
          <a:xfrm>
            <a:off x="9002046" y="1558878"/>
            <a:ext cx="2945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Confectionery Segment</a:t>
            </a:r>
            <a:endParaRPr lang="en-IN" sz="20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 descr="A close-up of a logo&#10;&#10;AI-generated content may be incorrect.">
            <a:extLst>
              <a:ext uri="{FF2B5EF4-FFF2-40B4-BE49-F238E27FC236}">
                <a16:creationId xmlns:a16="http://schemas.microsoft.com/office/drawing/2014/main" id="{ED5CBB0A-8E45-6507-4D3B-C28108A9A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730" y="2489436"/>
            <a:ext cx="1552575" cy="6381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110F0BFA-197F-796A-67B7-2300094F5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93657" y="3607825"/>
            <a:ext cx="2403495" cy="622790"/>
          </a:xfrm>
          <a:prstGeom prst="rect">
            <a:avLst/>
          </a:prstGeom>
        </p:spPr>
      </p:pic>
      <p:pic>
        <p:nvPicPr>
          <p:cNvPr id="32" name="Picture 31" descr="A black and white logo&#10;&#10;AI-generated content may be incorrect.">
            <a:extLst>
              <a:ext uri="{FF2B5EF4-FFF2-40B4-BE49-F238E27FC236}">
                <a16:creationId xmlns:a16="http://schemas.microsoft.com/office/drawing/2014/main" id="{46772958-FE9E-E36C-C44C-F74A0CEF49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0" y="4614686"/>
            <a:ext cx="1891374" cy="719035"/>
          </a:xfrm>
          <a:prstGeom prst="rect">
            <a:avLst/>
          </a:prstGeom>
        </p:spPr>
      </p:pic>
      <p:pic>
        <p:nvPicPr>
          <p:cNvPr id="34" name="Picture 33" descr="A logo of a company&#10;&#10;AI-generated content may be incorrect.">
            <a:extLst>
              <a:ext uri="{FF2B5EF4-FFF2-40B4-BE49-F238E27FC236}">
                <a16:creationId xmlns:a16="http://schemas.microsoft.com/office/drawing/2014/main" id="{551D5A9B-35ED-1FC3-23E9-1029769825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55" y="5819386"/>
            <a:ext cx="1924050" cy="504825"/>
          </a:xfrm>
          <a:prstGeom prst="rect">
            <a:avLst/>
          </a:prstGeom>
        </p:spPr>
      </p:pic>
      <p:pic>
        <p:nvPicPr>
          <p:cNvPr id="37" name="Picture 36" descr="A black and white logo&#10;&#10;AI-generated content may be incorrect.">
            <a:extLst>
              <a:ext uri="{FF2B5EF4-FFF2-40B4-BE49-F238E27FC236}">
                <a16:creationId xmlns:a16="http://schemas.microsoft.com/office/drawing/2014/main" id="{9A2D95A9-A60F-42F1-335A-18E1A1ADE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92" y="2449005"/>
            <a:ext cx="1891374" cy="71903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9D2981B-8A74-A5FF-FC5A-0DA9AB70D2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04" y="3743007"/>
            <a:ext cx="2095500" cy="352425"/>
          </a:xfrm>
          <a:prstGeom prst="rect">
            <a:avLst/>
          </a:prstGeom>
        </p:spPr>
      </p:pic>
      <p:pic>
        <p:nvPicPr>
          <p:cNvPr id="43" name="Picture 42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B1E3B37E-DBD2-092A-958D-DA3E29F78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92" y="4588414"/>
            <a:ext cx="2437825" cy="84921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A4081814-485D-EB13-03F7-494ECA995B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18670" y="5783564"/>
            <a:ext cx="2439247" cy="81915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4CC6CD70-EFB1-4FE8-E71B-EF74C6EB533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679855" y="2542591"/>
            <a:ext cx="1314450" cy="381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6668353F-2870-5227-1B66-4BB5EEC781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41248" y="3674912"/>
            <a:ext cx="2514165" cy="651467"/>
          </a:xfrm>
          <a:prstGeom prst="rect">
            <a:avLst/>
          </a:prstGeom>
        </p:spPr>
      </p:pic>
      <p:pic>
        <p:nvPicPr>
          <p:cNvPr id="51" name="Picture 50" descr="A red text on a black background&#10;&#10;AI-generated content may be incorrect.">
            <a:extLst>
              <a:ext uri="{FF2B5EF4-FFF2-40B4-BE49-F238E27FC236}">
                <a16:creationId xmlns:a16="http://schemas.microsoft.com/office/drawing/2014/main" id="{096E7084-D565-8D3D-9817-D812714C98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046" y="4706508"/>
            <a:ext cx="2437826" cy="708493"/>
          </a:xfrm>
          <a:prstGeom prst="rect">
            <a:avLst/>
          </a:prstGeom>
        </p:spPr>
      </p:pic>
      <p:pic>
        <p:nvPicPr>
          <p:cNvPr id="55" name="Picture 54" descr="A black background with brown text&#10;&#10;AI-generated content may be incorrect.">
            <a:extLst>
              <a:ext uri="{FF2B5EF4-FFF2-40B4-BE49-F238E27FC236}">
                <a16:creationId xmlns:a16="http://schemas.microsoft.com/office/drawing/2014/main" id="{537F3D84-4EE7-2DEA-2B77-1885962D116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322" y="5081034"/>
            <a:ext cx="21145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4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FCFDC5-81EB-5B92-B96C-58D41EAE2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F9EFE-DA21-67E0-95C0-89342F07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i="0" u="sng" kern="1200" spc="100" baseline="0">
                <a:solidFill>
                  <a:schemeClr val="bg1"/>
                </a:solidFill>
                <a:latin typeface="Helvetica" pitchFamily="2" charset="0"/>
              </a:rPr>
              <a:t>Competition in market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1BB10F-C47C-F48F-9893-E27566AC5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52" y="2413169"/>
            <a:ext cx="6039340" cy="3368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2880" marR="0" lvl="0" indent="0" fontAlgn="base">
              <a:spcBef>
                <a:spcPts val="400"/>
              </a:spcBef>
              <a:spcAft>
                <a:spcPts val="400"/>
              </a:spcAft>
              <a:buSzTx/>
              <a:buFont typeface="Arial" panose="020B0604020202020204" pitchFamily="34" charset="0"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⚔️ Competitive Weapons</a:t>
            </a:r>
          </a:p>
          <a:p>
            <a:pPr marL="182880" marR="0" lvl="0" indent="0" fontAlgn="base">
              <a:spcBef>
                <a:spcPts val="400"/>
              </a:spcBef>
              <a:spcAft>
                <a:spcPts val="400"/>
              </a:spcAft>
              <a:buSzTx/>
              <a:buFont typeface="Arial" panose="020B0604020202020204" pitchFamily="34" charset="0"/>
              <a:buAutoNum type="arabicPeriod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War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82880" marR="0" lvl="1" indent="0" fontAlgn="base">
              <a:spcBef>
                <a:spcPts val="400"/>
              </a:spcBef>
              <a:spcAft>
                <a:spcPts val="40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Parle-G’s ₹1 pack vs Britannia’s ₹5 Tiger (rural edge)</a:t>
            </a:r>
          </a:p>
          <a:p>
            <a:pPr marL="182880" marR="0" lvl="0" indent="0" fontAlgn="base">
              <a:spcBef>
                <a:spcPts val="400"/>
              </a:spcBef>
              <a:spcAft>
                <a:spcPts val="400"/>
              </a:spcAft>
              <a:buSzTx/>
              <a:buFont typeface="Arial" panose="020B0604020202020204" pitchFamily="34" charset="0"/>
              <a:buAutoNum type="arabicPeriod" startAt="2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Innovation Arms Race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82880" marR="0" lvl="1" indent="0" fontAlgn="base">
              <a:spcBef>
                <a:spcPts val="400"/>
              </a:spcBef>
              <a:spcAft>
                <a:spcPts val="40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Hide &amp; Seek vs Britannia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NutriChoice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" marR="0" lvl="1" indent="0" fontAlgn="base">
              <a:spcBef>
                <a:spcPts val="400"/>
              </a:spcBef>
              <a:spcAft>
                <a:spcPts val="40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Platina vs ITC Dark Fantasy</a:t>
            </a:r>
          </a:p>
          <a:p>
            <a:pPr marL="182880" marR="0" lvl="0" indent="0" fontAlgn="base">
              <a:spcBef>
                <a:spcPts val="400"/>
              </a:spcBef>
              <a:spcAft>
                <a:spcPts val="400"/>
              </a:spcAft>
              <a:buSzTx/>
              <a:buFont typeface="Arial" panose="020B0604020202020204" pitchFamily="34" charset="0"/>
              <a:buAutoNum type="arabicPeriod" startAt="3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Might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82880" marR="0" lvl="1" indent="0" fontAlgn="base">
              <a:spcBef>
                <a:spcPts val="400"/>
              </a:spcBef>
              <a:spcAft>
                <a:spcPts val="40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Parle: 6M+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kiranas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| Britannia: 4M (urban focus)</a:t>
            </a:r>
          </a:p>
          <a:p>
            <a:pPr marL="182880" marR="0" lvl="0" indent="0" fontAlgn="base">
              <a:spcBef>
                <a:spcPts val="400"/>
              </a:spcBef>
              <a:spcAft>
                <a:spcPts val="400"/>
              </a:spcAft>
              <a:buSzTx/>
              <a:buFont typeface="Arial" panose="020B0604020202020204" pitchFamily="34" charset="0"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🔥 Hot Zones</a:t>
            </a:r>
          </a:p>
          <a:p>
            <a:pPr marL="182880" marR="0" lvl="0" indent="0" fontAlgn="base">
              <a:spcBef>
                <a:spcPts val="400"/>
              </a:spcBef>
              <a:spcAft>
                <a:spcPts val="40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Rural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Parle dominates (Britannia playing catch-up)</a:t>
            </a:r>
          </a:p>
          <a:p>
            <a:pPr marL="182880" marR="0" lvl="0" indent="0" fontAlgn="base">
              <a:spcBef>
                <a:spcPts val="400"/>
              </a:spcBef>
              <a:spcAft>
                <a:spcPts val="40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Urban Premium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Parle struggling (Oreo/ITC lead)</a:t>
            </a:r>
          </a:p>
          <a:p>
            <a:pPr marL="182880" marR="0" lvl="0" indent="0" fontAlgn="base">
              <a:spcBef>
                <a:spcPts val="400"/>
              </a:spcBef>
              <a:spcAft>
                <a:spcPts val="40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Health Segment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Britannia’s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NutriChoice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vs Parle’s Simply Good</a:t>
            </a:r>
          </a:p>
          <a:p>
            <a:pPr marL="182880" marR="0" lvl="0" indent="0" fontAlgn="base">
              <a:spcBef>
                <a:spcPts val="400"/>
              </a:spcBef>
              <a:spcAft>
                <a:spcPts val="400"/>
              </a:spcAft>
              <a:buSzTx/>
              <a:buFont typeface="Arial" panose="020B0604020202020204" pitchFamily="34" charset="0"/>
              <a:buNone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5152733-4DD3-F5E1-1C4E-5D5393E45C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6304552"/>
              </p:ext>
            </p:extLst>
          </p:nvPr>
        </p:nvGraphicFramePr>
        <p:xfrm>
          <a:off x="7453951" y="2657181"/>
          <a:ext cx="3973002" cy="2882375"/>
        </p:xfrm>
        <a:graphic>
          <a:graphicData uri="http://schemas.openxmlformats.org/drawingml/2006/table">
            <a:tbl>
              <a:tblPr/>
              <a:tblGrid>
                <a:gridCol w="1112267">
                  <a:extLst>
                    <a:ext uri="{9D8B030D-6E8A-4147-A177-3AD203B41FA5}">
                      <a16:colId xmlns:a16="http://schemas.microsoft.com/office/drawing/2014/main" val="217560710"/>
                    </a:ext>
                  </a:extLst>
                </a:gridCol>
                <a:gridCol w="1090628">
                  <a:extLst>
                    <a:ext uri="{9D8B030D-6E8A-4147-A177-3AD203B41FA5}">
                      <a16:colId xmlns:a16="http://schemas.microsoft.com/office/drawing/2014/main" val="468045489"/>
                    </a:ext>
                  </a:extLst>
                </a:gridCol>
                <a:gridCol w="895873">
                  <a:extLst>
                    <a:ext uri="{9D8B030D-6E8A-4147-A177-3AD203B41FA5}">
                      <a16:colId xmlns:a16="http://schemas.microsoft.com/office/drawing/2014/main" val="2646630930"/>
                    </a:ext>
                  </a:extLst>
                </a:gridCol>
                <a:gridCol w="874234">
                  <a:extLst>
                    <a:ext uri="{9D8B030D-6E8A-4147-A177-3AD203B41FA5}">
                      <a16:colId xmlns:a16="http://schemas.microsoft.com/office/drawing/2014/main" val="1539036572"/>
                    </a:ext>
                  </a:extLst>
                </a:gridCol>
              </a:tblGrid>
              <a:tr h="81018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500" b="1" i="0" u="none" strike="noStrike">
                          <a:effectLst/>
                          <a:latin typeface="Arial" panose="020B0604020202020204" pitchFamily="34" charset="0"/>
                        </a:rPr>
                        <a:t>Brand</a:t>
                      </a:r>
                      <a:endParaRPr lang="en-I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902" marR="77902" marT="38951" marB="3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500" b="1" i="0" u="none" strike="noStrike">
                          <a:effectLst/>
                          <a:latin typeface="Arial" panose="020B0604020202020204" pitchFamily="34" charset="0"/>
                        </a:rPr>
                        <a:t>Segment</a:t>
                      </a:r>
                      <a:endParaRPr lang="en-I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902" marR="77902" marT="38951" marB="3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500" b="1" i="0" u="none" strike="noStrike">
                          <a:effectLst/>
                          <a:latin typeface="Arial" panose="020B0604020202020204" pitchFamily="34" charset="0"/>
                        </a:rPr>
                        <a:t>Market Share</a:t>
                      </a:r>
                      <a:endParaRPr lang="en-I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902" marR="77902" marT="38951" marB="3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500" b="1" i="0" u="none" strike="noStrike">
                          <a:effectLst/>
                          <a:latin typeface="Arial" panose="020B0604020202020204" pitchFamily="34" charset="0"/>
                        </a:rPr>
                        <a:t>Price Range (100g)</a:t>
                      </a:r>
                      <a:endParaRPr lang="en-I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902" marR="77902" marT="38951" marB="3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585404"/>
                  </a:ext>
                </a:extLst>
              </a:tr>
              <a:tr h="34276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500" b="1" i="0" u="none" strike="noStrike">
                          <a:effectLst/>
                          <a:latin typeface="Arial" panose="020B0604020202020204" pitchFamily="34" charset="0"/>
                        </a:rPr>
                        <a:t>Parle-G</a:t>
                      </a:r>
                      <a:endParaRPr lang="en-IN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902" marR="77902" marT="38951" marB="3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500" b="0" i="0" u="none" strike="noStrike">
                          <a:effectLst/>
                          <a:latin typeface="Arial" panose="020B0604020202020204" pitchFamily="34" charset="0"/>
                        </a:rPr>
                        <a:t>Glucose</a:t>
                      </a:r>
                    </a:p>
                  </a:txBody>
                  <a:tcPr marL="77902" marR="77902" marT="38951" marB="3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500" b="0" i="0" u="none" strike="noStrike">
                          <a:effectLst/>
                          <a:latin typeface="Arial" panose="020B0604020202020204" pitchFamily="34" charset="0"/>
                        </a:rPr>
                        <a:t>80%</a:t>
                      </a:r>
                    </a:p>
                  </a:txBody>
                  <a:tcPr marL="77902" marR="77902" marT="38951" marB="3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500" b="0" i="0" u="none" strike="noStrike">
                          <a:effectLst/>
                          <a:latin typeface="Arial" panose="020B0604020202020204" pitchFamily="34" charset="0"/>
                        </a:rPr>
                        <a:t>₹5-15</a:t>
                      </a:r>
                    </a:p>
                  </a:txBody>
                  <a:tcPr marL="77902" marR="77902" marT="38951" marB="3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875873"/>
                  </a:ext>
                </a:extLst>
              </a:tr>
              <a:tr h="5764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500" b="0" i="0" u="none" strike="noStrike">
                          <a:effectLst/>
                          <a:latin typeface="Arial" panose="020B0604020202020204" pitchFamily="34" charset="0"/>
                        </a:rPr>
                        <a:t>Britannia Tiger</a:t>
                      </a:r>
                    </a:p>
                  </a:txBody>
                  <a:tcPr marL="77902" marR="77902" marT="38951" marB="3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500" b="0" i="0" u="none" strike="noStrike">
                          <a:effectLst/>
                          <a:latin typeface="Arial" panose="020B0604020202020204" pitchFamily="34" charset="0"/>
                        </a:rPr>
                        <a:t>Glucose</a:t>
                      </a:r>
                    </a:p>
                  </a:txBody>
                  <a:tcPr marL="77902" marR="77902" marT="38951" marB="3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500" b="0" i="0" u="none" strike="noStrike"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77902" marR="77902" marT="38951" marB="3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500" b="0" i="0" u="none" strike="noStrike">
                          <a:effectLst/>
                          <a:latin typeface="Arial" panose="020B0604020202020204" pitchFamily="34" charset="0"/>
                        </a:rPr>
                        <a:t>₹8-20</a:t>
                      </a:r>
                    </a:p>
                  </a:txBody>
                  <a:tcPr marL="77902" marR="77902" marT="38951" marB="3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466315"/>
                  </a:ext>
                </a:extLst>
              </a:tr>
              <a:tr h="5764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500" b="0" i="0" u="none" strike="noStrike">
                          <a:effectLst/>
                          <a:latin typeface="Arial" panose="020B0604020202020204" pitchFamily="34" charset="0"/>
                        </a:rPr>
                        <a:t>ITC Sunfeast</a:t>
                      </a:r>
                    </a:p>
                  </a:txBody>
                  <a:tcPr marL="77902" marR="77902" marT="38951" marB="3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500" b="0" i="0" u="none" strike="noStrike">
                          <a:effectLst/>
                          <a:latin typeface="Arial" panose="020B0604020202020204" pitchFamily="34" charset="0"/>
                        </a:rPr>
                        <a:t>Cream</a:t>
                      </a:r>
                    </a:p>
                  </a:txBody>
                  <a:tcPr marL="77902" marR="77902" marT="38951" marB="3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500" b="0" i="0" u="none" strike="noStrike"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77902" marR="77902" marT="38951" marB="3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500" b="0" i="0" u="none" strike="noStrike">
                          <a:effectLst/>
                          <a:latin typeface="Arial" panose="020B0604020202020204" pitchFamily="34" charset="0"/>
                        </a:rPr>
                        <a:t>₹15-30</a:t>
                      </a:r>
                    </a:p>
                  </a:txBody>
                  <a:tcPr marL="77902" marR="77902" marT="38951" marB="3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657919"/>
                  </a:ext>
                </a:extLst>
              </a:tr>
              <a:tr h="5764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500" b="0" i="0" u="none" strike="noStrike">
                          <a:effectLst/>
                          <a:latin typeface="Arial" panose="020B0604020202020204" pitchFamily="34" charset="0"/>
                        </a:rPr>
                        <a:t>Mondelez Oreo</a:t>
                      </a:r>
                    </a:p>
                  </a:txBody>
                  <a:tcPr marL="77902" marR="77902" marT="38951" marB="3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500" b="0" i="0" u="none" strike="noStrike">
                          <a:effectLst/>
                          <a:latin typeface="Arial" panose="020B0604020202020204" pitchFamily="34" charset="0"/>
                        </a:rPr>
                        <a:t>Premium Cookies</a:t>
                      </a:r>
                    </a:p>
                  </a:txBody>
                  <a:tcPr marL="77902" marR="77902" marT="38951" marB="3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500" b="0" i="0" u="none" strike="noStrike"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77902" marR="77902" marT="38951" marB="3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500" b="0" i="0" u="none" strike="noStrike">
                          <a:effectLst/>
                          <a:latin typeface="Arial" panose="020B0604020202020204" pitchFamily="34" charset="0"/>
                        </a:rPr>
                        <a:t>₹30-50</a:t>
                      </a:r>
                    </a:p>
                  </a:txBody>
                  <a:tcPr marL="77902" marR="77902" marT="38951" marB="3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022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50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84CDF2-6935-5F3C-1424-4A36D61A7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9E8EDBC-7406-3346-1BB2-2E2D0E86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C7C2C6-AD1E-DF6A-2C93-B589F9FAB7D1}"/>
              </a:ext>
            </a:extLst>
          </p:cNvPr>
          <p:cNvSpPr/>
          <p:nvPr/>
        </p:nvSpPr>
        <p:spPr>
          <a:xfrm>
            <a:off x="0" y="9832"/>
            <a:ext cx="12192000" cy="68579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0AD40-B7F0-8074-9B94-9777AC02E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39" y="1998320"/>
            <a:ext cx="6144587" cy="460439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16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Emotional Branding :  </a:t>
            </a:r>
            <a:r>
              <a:rPr lang="en-US" sz="1600" b="0" i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Bachpan</a:t>
            </a:r>
            <a:r>
              <a:rPr lang="en-US" sz="16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ka Biscuit – Symbol of Childhood memories.</a:t>
            </a:r>
          </a:p>
          <a:p>
            <a:pPr marL="457200" indent="-457200">
              <a:buAutoNum type="arabicPeriod"/>
            </a:pP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Affordable Pricing &amp; Penetration Strategy – Ruppe 1 pack in 1960s.</a:t>
            </a:r>
          </a:p>
          <a:p>
            <a:pPr marL="457200" indent="-457200">
              <a:buAutoNum type="arabicPeriod"/>
            </a:pPr>
            <a:r>
              <a:rPr lang="en-US" sz="16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Mass distribution Excellence – Rural First Approach</a:t>
            </a:r>
          </a:p>
          <a:p>
            <a:pPr marL="457200" indent="-457200">
              <a:buAutoNum type="arabicPeriod"/>
            </a:pP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Strategic Marketing Campaign – Localized ads in regional language.</a:t>
            </a:r>
          </a:p>
          <a:p>
            <a:pPr marL="457200" indent="-457200">
              <a:buAutoNum type="arabicPeriod"/>
            </a:pP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Expending on Celebrity endorsements.</a:t>
            </a:r>
          </a:p>
          <a:p>
            <a:pPr marL="457200" indent="-457200">
              <a:buAutoNum type="arabicPeriod"/>
            </a:pP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line diversifications – Every product positioned health-conscious (Simply Good), premium (Parle-G Gold), or kids (Poppins).</a:t>
            </a:r>
          </a:p>
          <a:p>
            <a:pPr marL="457200" indent="-457200">
              <a:buAutoNum type="arabicPeriod"/>
            </a:pPr>
            <a:endParaRPr lang="en-US">
              <a:solidFill>
                <a:schemeClr val="bg1"/>
              </a:solidFill>
              <a:latin typeface="DeepSeek-CJK-patch"/>
            </a:endParaRPr>
          </a:p>
          <a:p>
            <a:pPr marL="457200" indent="-457200">
              <a:buAutoNum type="arabicPeriod"/>
            </a:pPr>
            <a:endParaRPr lang="en-US" b="0" i="0">
              <a:solidFill>
                <a:schemeClr val="bg1"/>
              </a:solidFill>
              <a:effectLst/>
              <a:latin typeface="DeepSeek-CJK-patch"/>
            </a:endParaRPr>
          </a:p>
          <a:p>
            <a:pPr marL="457200" indent="-457200">
              <a:buAutoNum type="arabicPeriod"/>
            </a:pPr>
            <a:endParaRPr lang="en-US" b="0" i="0">
              <a:solidFill>
                <a:schemeClr val="bg1"/>
              </a:solidFill>
              <a:effectLst/>
              <a:latin typeface="DeepSeek-CJK-patch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EE3CA-5D4D-CC42-C126-31569829A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1042281"/>
            <a:ext cx="5312254" cy="847479"/>
          </a:xfrm>
        </p:spPr>
        <p:txBody>
          <a:bodyPr>
            <a:normAutofit fontScale="90000"/>
          </a:bodyPr>
          <a:lstStyle/>
          <a:p>
            <a:r>
              <a:rPr lang="en-IN" sz="5400" i="0" u="sng">
                <a:solidFill>
                  <a:schemeClr val="bg1"/>
                </a:solidFill>
                <a:latin typeface="Helvetica" pitchFamily="2" charset="0"/>
              </a:rPr>
              <a:t>Business strategy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7784F31-3AB2-0A9A-EF59-19D66C7C2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hand putting a coin on a stack of coins&#10;&#10;AI-generated content may be incorrect.">
            <a:extLst>
              <a:ext uri="{FF2B5EF4-FFF2-40B4-BE49-F238E27FC236}">
                <a16:creationId xmlns:a16="http://schemas.microsoft.com/office/drawing/2014/main" id="{852227F5-F689-8812-8A1B-F5E65CB3D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3" r="17317" b="-1"/>
          <a:stretch/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sp>
        <p:nvSpPr>
          <p:cNvPr id="34" name="Freeform 6">
            <a:extLst>
              <a:ext uri="{FF2B5EF4-FFF2-40B4-BE49-F238E27FC236}">
                <a16:creationId xmlns:a16="http://schemas.microsoft.com/office/drawing/2014/main" id="{6F0EBE15-6561-C064-A472-7DDDD6D30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91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9425E-162A-2D1B-87F0-8C928973A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E73366-6E07-84C9-E0FD-50487EC618B5}"/>
              </a:ext>
            </a:extLst>
          </p:cNvPr>
          <p:cNvSpPr/>
          <p:nvPr/>
        </p:nvSpPr>
        <p:spPr>
          <a:xfrm>
            <a:off x="0" y="0"/>
            <a:ext cx="12192000" cy="68579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26705-FBFA-9025-2E94-1F7544550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0" y="1998320"/>
            <a:ext cx="5312254" cy="286134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b="1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Pricing Power: ₹5 price point</a:t>
            </a:r>
            <a:r>
              <a:rPr lang="en-US" sz="18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(unchanged for 10+ years)</a:t>
            </a:r>
          </a:p>
          <a:p>
            <a:pPr>
              <a:buNone/>
            </a:pPr>
            <a:r>
              <a:rPr lang="en-US" sz="1800" b="1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Rural-First Revenue: </a:t>
            </a:r>
            <a:r>
              <a:rPr lang="en-US" sz="18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60% sales from villages → Steady demand despite inflation</a:t>
            </a:r>
          </a:p>
          <a:p>
            <a:pPr>
              <a:buNone/>
            </a:pPr>
            <a:r>
              <a:rPr lang="en-US" sz="1800" b="1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Global Profit Pools: Africa, Middle East</a:t>
            </a:r>
            <a:r>
              <a:rPr lang="en-US" sz="18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20% export revenue</a:t>
            </a:r>
          </a:p>
          <a:p>
            <a:pPr>
              <a:buNone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Financial Highlights (FY24)</a:t>
            </a:r>
            <a:endParaRPr lang="en-US" sz="1800" b="0" i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59646-351E-205A-EFCF-DCEB51872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1042281"/>
            <a:ext cx="5312254" cy="847479"/>
          </a:xfrm>
        </p:spPr>
        <p:txBody>
          <a:bodyPr>
            <a:normAutofit fontScale="90000"/>
          </a:bodyPr>
          <a:lstStyle/>
          <a:p>
            <a:r>
              <a:rPr lang="en-IN" sz="5400" i="0" u="sng">
                <a:solidFill>
                  <a:schemeClr val="bg1"/>
                </a:solidFill>
                <a:latin typeface="Helvetica" pitchFamily="2" charset="0"/>
              </a:rPr>
              <a:t>Financial strategy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hand putting a coin on a stack of coins&#10;&#10;AI-generated content may be incorrect.">
            <a:extLst>
              <a:ext uri="{FF2B5EF4-FFF2-40B4-BE49-F238E27FC236}">
                <a16:creationId xmlns:a16="http://schemas.microsoft.com/office/drawing/2014/main" id="{97D7AF65-8745-F8F8-8E3B-C1033C7B6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3" r="17317" b="-1"/>
          <a:stretch/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sp>
        <p:nvSpPr>
          <p:cNvPr id="3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CBCCF1B-980E-38EC-8101-7B79DAC20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870099"/>
              </p:ext>
            </p:extLst>
          </p:nvPr>
        </p:nvGraphicFramePr>
        <p:xfrm>
          <a:off x="758951" y="5052044"/>
          <a:ext cx="6245224" cy="1463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22612">
                  <a:extLst>
                    <a:ext uri="{9D8B030D-6E8A-4147-A177-3AD203B41FA5}">
                      <a16:colId xmlns:a16="http://schemas.microsoft.com/office/drawing/2014/main" val="4279966110"/>
                    </a:ext>
                  </a:extLst>
                </a:gridCol>
                <a:gridCol w="3122612">
                  <a:extLst>
                    <a:ext uri="{9D8B030D-6E8A-4147-A177-3AD203B41FA5}">
                      <a16:colId xmlns:a16="http://schemas.microsoft.com/office/drawing/2014/main" val="4849486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IN" sz="1800" b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400195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IN" sz="180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₹12,000 Cr (+14% YoY)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2634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IN" sz="180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Margin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18% (vs Britannia’s 15%)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6778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IN" sz="180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Market Share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80% in glucose segment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91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048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C11D45-8411-F7FA-032E-1D5F5CB34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 hidden="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9A4FD-ACF8-0228-41AE-46F52790C993}"/>
              </a:ext>
            </a:extLst>
          </p:cNvPr>
          <p:cNvSpPr/>
          <p:nvPr/>
        </p:nvSpPr>
        <p:spPr>
          <a:xfrm>
            <a:off x="-1" y="10510"/>
            <a:ext cx="12192000" cy="68662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1CBC8-7398-D5F8-3FD8-9722FFBC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484206" cy="1540106"/>
          </a:xfrm>
        </p:spPr>
        <p:txBody>
          <a:bodyPr>
            <a:normAutofit/>
          </a:bodyPr>
          <a:lstStyle/>
          <a:p>
            <a:r>
              <a:rPr lang="en-IN" sz="3300" b="1">
                <a:solidFill>
                  <a:schemeClr val="bg1"/>
                </a:solidFill>
                <a:latin typeface="Helvetica" pitchFamily="2" charset="0"/>
              </a:rPr>
              <a:t>Marketing Genius:</a:t>
            </a:r>
            <a:r>
              <a:rPr lang="en-US" sz="3300" b="1" i="0">
                <a:solidFill>
                  <a:schemeClr val="bg1"/>
                </a:solidFill>
                <a:effectLst/>
                <a:latin typeface="Helvetica" pitchFamily="2" charset="0"/>
              </a:rPr>
              <a:t> </a:t>
            </a:r>
            <a:r>
              <a:rPr lang="en-US" sz="3300" i="0">
                <a:solidFill>
                  <a:schemeClr val="bg1"/>
                </a:solidFill>
                <a:effectLst/>
                <a:latin typeface="Helvetica" pitchFamily="2" charset="0"/>
              </a:rPr>
              <a:t>How Parle-G Won India’s Heart</a:t>
            </a:r>
            <a:endParaRPr lang="en-IN" sz="3300">
              <a:solidFill>
                <a:schemeClr val="bg1"/>
              </a:solidFill>
              <a:latin typeface="Helvetica" pitchFamily="2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946055-A81E-4A86-33A2-E19B23075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6" y="2392990"/>
            <a:ext cx="5202643" cy="42143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The ₹1 Psychological Pricing (1960s)</a:t>
            </a:r>
            <a:endParaRPr lang="en-US" sz="1400" b="0" i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Strategy:</a:t>
            </a:r>
            <a:r>
              <a:rPr lang="en-US" sz="14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Made biscuits accessible to all income groups</a:t>
            </a:r>
          </a:p>
          <a:p>
            <a:pPr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0" i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Impact:</a:t>
            </a:r>
            <a:r>
              <a:rPr lang="en-US" sz="14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70% of rural India could afford daily packets</a:t>
            </a:r>
          </a:p>
          <a:p>
            <a:pPr>
              <a:lnSpc>
                <a:spcPct val="100000"/>
              </a:lnSpc>
              <a:buNone/>
            </a:pPr>
            <a:r>
              <a:rPr lang="en-US" sz="1400" b="1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2."G for Genius" Campaign (1990s)</a:t>
            </a:r>
            <a:endParaRPr lang="en-US" sz="1400" b="0" i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Tagline:</a:t>
            </a:r>
            <a:r>
              <a:rPr lang="en-US" sz="14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"Hindustan ki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Taakat</a:t>
            </a:r>
            <a:r>
              <a:rPr lang="en-US" sz="14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(India’s Strength)</a:t>
            </a:r>
          </a:p>
          <a:p>
            <a:pPr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0" i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Execution:</a:t>
            </a:r>
            <a:r>
              <a:rPr lang="en-US" sz="14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School toppers featured in ads</a:t>
            </a:r>
          </a:p>
          <a:p>
            <a:pPr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0" i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r>
              <a:rPr lang="en-US" sz="14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Became synonymous with "smartness“</a:t>
            </a:r>
          </a:p>
          <a:p>
            <a:pPr>
              <a:lnSpc>
                <a:spcPct val="100000"/>
              </a:lnSpc>
              <a:buNone/>
            </a:pPr>
            <a:r>
              <a:rPr lang="en-IN" sz="1400" b="1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Rural Marketing Masterstroke</a:t>
            </a:r>
            <a:endParaRPr lang="en-IN" sz="1400" b="0" i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sz="1400" b="0" i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Tactics:</a:t>
            </a:r>
            <a:endParaRPr lang="en-IN" sz="1400" b="0" i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sz="14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Kirana store wall paintings ("Parle-G wale bhaiya")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sz="14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Regional language ads (e.g., "Genius" in 12 languages)</a:t>
            </a:r>
          </a:p>
          <a:p>
            <a:pPr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sz="1400" b="0" i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Outcome:</a:t>
            </a:r>
            <a:r>
              <a:rPr lang="en-IN" sz="14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60% sales from villages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I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4.collaborate with </a:t>
            </a:r>
            <a:r>
              <a:rPr lang="en-IN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shaktiman</a:t>
            </a:r>
            <a:r>
              <a:rPr lang="en-I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IN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tamil</a:t>
            </a:r>
            <a:r>
              <a:rPr lang="en-I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nadu</a:t>
            </a:r>
            <a:r>
              <a:rPr lang="en-I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50 ton to 2000 ton per month</a:t>
            </a:r>
            <a:endParaRPr lang="en-IN" sz="1400" b="0" i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400" b="0" i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IN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erson feeding a person with a candy bar&#10;&#10;AI-generated content may be incorrect.">
            <a:extLst>
              <a:ext uri="{FF2B5EF4-FFF2-40B4-BE49-F238E27FC236}">
                <a16:creationId xmlns:a16="http://schemas.microsoft.com/office/drawing/2014/main" id="{0141B94D-4D7F-D249-BDFF-0C4CF1C72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r="18591"/>
          <a:stretch/>
        </p:blipFill>
        <p:spPr>
          <a:xfrm>
            <a:off x="6707795" y="10"/>
            <a:ext cx="5484205" cy="3444271"/>
          </a:xfrm>
          <a:custGeom>
            <a:avLst/>
            <a:gdLst/>
            <a:ahLst/>
            <a:cxnLst/>
            <a:rect l="l" t="t" r="r" b="b"/>
            <a:pathLst>
              <a:path w="5484204" h="3440130">
                <a:moveTo>
                  <a:pt x="1896542" y="0"/>
                </a:moveTo>
                <a:lnTo>
                  <a:pt x="5484204" y="0"/>
                </a:lnTo>
                <a:lnTo>
                  <a:pt x="5484204" y="3440130"/>
                </a:lnTo>
                <a:lnTo>
                  <a:pt x="0" y="3440130"/>
                </a:lnTo>
                <a:lnTo>
                  <a:pt x="1141" y="3395024"/>
                </a:lnTo>
                <a:cubicBezTo>
                  <a:pt x="69584" y="2044806"/>
                  <a:pt x="746545" y="855134"/>
                  <a:pt x="1763241" y="94793"/>
                </a:cubicBezTo>
                <a:close/>
              </a:path>
            </a:pathLst>
          </a:custGeom>
        </p:spPr>
      </p:pic>
      <p:pic>
        <p:nvPicPr>
          <p:cNvPr id="6" name="Picture 5" descr="A person in a garment and a package of food&#10;&#10;AI-generated content may be incorrect.">
            <a:extLst>
              <a:ext uri="{FF2B5EF4-FFF2-40B4-BE49-F238E27FC236}">
                <a16:creationId xmlns:a16="http://schemas.microsoft.com/office/drawing/2014/main" id="{1D087C6F-1B20-C811-459F-DE03614D0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36" b="1"/>
          <a:stretch/>
        </p:blipFill>
        <p:spPr>
          <a:xfrm>
            <a:off x="6707795" y="3421984"/>
            <a:ext cx="5484205" cy="3444281"/>
          </a:xfrm>
          <a:custGeom>
            <a:avLst/>
            <a:gdLst/>
            <a:ahLst/>
            <a:cxnLst/>
            <a:rect l="l" t="t" r="r" b="b"/>
            <a:pathLst>
              <a:path w="5496962" h="3440130">
                <a:moveTo>
                  <a:pt x="5150" y="0"/>
                </a:moveTo>
                <a:lnTo>
                  <a:pt x="5496962" y="0"/>
                </a:lnTo>
                <a:lnTo>
                  <a:pt x="5496962" y="3440130"/>
                </a:lnTo>
                <a:lnTo>
                  <a:pt x="1419601" y="3440130"/>
                </a:lnTo>
                <a:lnTo>
                  <a:pt x="1289035" y="3315647"/>
                </a:lnTo>
                <a:cubicBezTo>
                  <a:pt x="492603" y="2519215"/>
                  <a:pt x="0" y="1418956"/>
                  <a:pt x="0" y="203642"/>
                </a:cubicBezTo>
                <a:close/>
              </a:path>
            </a:pathLst>
          </a:custGeom>
        </p:spPr>
      </p:pic>
      <p:sp>
        <p:nvSpPr>
          <p:cNvPr id="7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76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32F433-BFC5-3C9F-68B8-0169EEE38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51695-13FF-7A32-D11D-1DAE31D27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IN" i="0">
                <a:solidFill>
                  <a:schemeClr val="bg1"/>
                </a:solidFill>
                <a:latin typeface="Helvetica" pitchFamily="2" charset="0"/>
              </a:rPr>
              <a:t>Supply chain mastery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56841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671573BD-15A5-067D-2675-F64346D81C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256610"/>
              </p:ext>
            </p:extLst>
          </p:nvPr>
        </p:nvGraphicFramePr>
        <p:xfrm>
          <a:off x="758953" y="2606722"/>
          <a:ext cx="10671048" cy="317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64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80E6D3-E14E-D7A9-45EB-49CA91AE0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76B6F-45D6-0B0C-8441-ECE5A8A5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730" y="293208"/>
            <a:ext cx="5312254" cy="1540106"/>
          </a:xfrm>
        </p:spPr>
        <p:txBody>
          <a:bodyPr>
            <a:normAutofit fontScale="90000"/>
          </a:bodyPr>
          <a:lstStyle/>
          <a:p>
            <a:r>
              <a:rPr lang="en-IN" sz="3800" i="0" dirty="0">
                <a:latin typeface="Helvetica" pitchFamily="2" charset="0"/>
              </a:rPr>
              <a:t>Case Study Management Principles- Parle-G’s ₹1 Strategy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8F906-79BD-6AC4-1CE3-54F11B39A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322" y="2280004"/>
            <a:ext cx="5312254" cy="4501796"/>
          </a:xfrm>
        </p:spPr>
        <p:txBody>
          <a:bodyPr>
            <a:norm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Principle: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Customer-Centric Approach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man as its primary customer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₹1 Parle-G biscuit -lowest income group.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Principle: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Decision Making-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packs had the highest turnover in rural-focused on optimizing pack size, reducing packaging cost.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Principle: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and Discipline -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Parle-G’s taste and packaging remained the same for decades.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AF8A158-E51E-4253-820B-3970F739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6934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ackage of biscuits&#10;&#10;AI-generated content may be incorrect.">
            <a:extLst>
              <a:ext uri="{FF2B5EF4-FFF2-40B4-BE49-F238E27FC236}">
                <a16:creationId xmlns:a16="http://schemas.microsoft.com/office/drawing/2014/main" id="{8876BA0E-3891-8CD3-282F-952E94154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87" y="1647840"/>
            <a:ext cx="3434963" cy="3467064"/>
          </a:xfrm>
          <a:prstGeom prst="rect">
            <a:avLst/>
          </a:prstGeom>
        </p:spPr>
      </p:pic>
      <p:sp>
        <p:nvSpPr>
          <p:cNvPr id="3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05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8AAC78-C9D8-2DC2-35A5-B69C84D1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F3C7FBF-DE8F-D69E-5A52-F9AA08F35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16D296-2467-6306-07A7-FC7C25A0E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545B3-3357-8BC4-11B0-6F24EC5A4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754" y="2280004"/>
            <a:ext cx="5312254" cy="4322710"/>
          </a:xfrm>
        </p:spPr>
        <p:txBody>
          <a:bodyPr>
            <a:norm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Principle: Unity of Direction -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"Make affordable, quality biscuits for all Indians.“</a:t>
            </a: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 Loyalty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Over 80% of Indian households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Recognition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Parle-G became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world’s best-selling biscuit by volume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(Nielsen Report).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 Capital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Unshaken trust even during market disruptions like the COVID-19 pandemic.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B06CE0E-CB3D-0A14-7299-3AC770904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6934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ackage of biscuits&#10;&#10;AI-generated content may be incorrect.">
            <a:extLst>
              <a:ext uri="{FF2B5EF4-FFF2-40B4-BE49-F238E27FC236}">
                <a16:creationId xmlns:a16="http://schemas.microsoft.com/office/drawing/2014/main" id="{A2DEFB6A-AB33-3A7C-E177-5E35576BB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87" y="1647840"/>
            <a:ext cx="3434963" cy="3467064"/>
          </a:xfrm>
          <a:prstGeom prst="rect">
            <a:avLst/>
          </a:prstGeom>
        </p:spPr>
      </p:pic>
      <p:sp>
        <p:nvSpPr>
          <p:cNvPr id="35" name="Freeform 6">
            <a:extLst>
              <a:ext uri="{FF2B5EF4-FFF2-40B4-BE49-F238E27FC236}">
                <a16:creationId xmlns:a16="http://schemas.microsoft.com/office/drawing/2014/main" id="{56E42D12-8E9F-0F48-5116-4C0841D3E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C877FA-FE14-3843-BE87-6F7DBB6F12ED}"/>
              </a:ext>
            </a:extLst>
          </p:cNvPr>
          <p:cNvSpPr txBox="1">
            <a:spLocks/>
          </p:cNvSpPr>
          <p:nvPr/>
        </p:nvSpPr>
        <p:spPr>
          <a:xfrm>
            <a:off x="1057730" y="293208"/>
            <a:ext cx="5312254" cy="15401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800" i="0" dirty="0">
                <a:latin typeface="Helvetica" pitchFamily="2" charset="0"/>
              </a:rPr>
              <a:t>Case Study Management Principles- Parle-G’s ₹1 Strategy</a:t>
            </a:r>
          </a:p>
        </p:txBody>
      </p:sp>
    </p:spTree>
    <p:extLst>
      <p:ext uri="{BB962C8B-B14F-4D97-AF65-F5344CB8AC3E}">
        <p14:creationId xmlns:p14="http://schemas.microsoft.com/office/powerpoint/2010/main" val="2102651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E18ED-4812-2796-202F-F269A2BE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1CEBC-96A1-01F8-E46E-38CCC5CB8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6" y="1063256"/>
            <a:ext cx="5728543" cy="1540106"/>
          </a:xfrm>
        </p:spPr>
        <p:txBody>
          <a:bodyPr>
            <a:normAutofit/>
          </a:bodyPr>
          <a:lstStyle/>
          <a:p>
            <a:r>
              <a:rPr lang="en-IN" sz="3300" b="1" dirty="0">
                <a:latin typeface="Helvetica" pitchFamily="2" charset="0"/>
              </a:rPr>
              <a:t>Emotion over branding</a:t>
            </a:r>
            <a:br>
              <a:rPr lang="en-IN" sz="3300" b="1" dirty="0">
                <a:latin typeface="Helvetica" pitchFamily="2" charset="0"/>
              </a:rPr>
            </a:br>
            <a:r>
              <a:rPr lang="en-US" sz="3300" b="1" i="1" dirty="0">
                <a:effectLst/>
                <a:latin typeface="Helvetica" pitchFamily="2" charset="0"/>
              </a:rPr>
              <a:t>How Parle-G Won Hearts, Not Just Markets</a:t>
            </a:r>
            <a:endParaRPr lang="en-IN" sz="3300" b="1" dirty="0">
              <a:latin typeface="Helvetica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A7436-C877-DEC0-1785-2521878C4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6" y="2933390"/>
            <a:ext cx="5484699" cy="33962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Nostalgia as a Strategy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Generational Bond</a:t>
            </a:r>
            <a:r>
              <a:rPr lang="en-I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"Taste of childhood" since 1939</a:t>
            </a:r>
          </a:p>
          <a:p>
            <a:pPr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 Consistency</a:t>
            </a:r>
            <a:r>
              <a:rPr lang="en-I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Same red-yellow packaging for 50+ years</a:t>
            </a:r>
          </a:p>
          <a:p>
            <a:pPr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Campaigns</a:t>
            </a:r>
            <a:r>
              <a:rPr lang="en-I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"#</a:t>
            </a:r>
            <a:r>
              <a:rPr lang="en-IN" sz="1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GharWaliFeeling</a:t>
            </a:r>
            <a:r>
              <a:rPr lang="en-I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(2023) evoked mom’s tea-time memories</a:t>
            </a:r>
          </a:p>
          <a:p>
            <a:pPr>
              <a:lnSpc>
                <a:spcPct val="100000"/>
              </a:lnSpc>
              <a:buNone/>
            </a:pPr>
            <a:r>
              <a:rPr lang="en-IN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Patriotism &amp; Trust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Swadeshi Legacy</a:t>
            </a:r>
            <a:r>
              <a:rPr lang="en-I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Marketed as "India’s biscuit" since British era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Crisis Moments</a:t>
            </a:r>
            <a:r>
              <a:rPr lang="en-I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2020: "Ghar Ka Ration" positioned as pandemic essential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1971 War: Supplied to Indian troops as "energy bars"</a:t>
            </a:r>
          </a:p>
          <a:p>
            <a:pPr>
              <a:lnSpc>
                <a:spcPct val="100000"/>
              </a:lnSpc>
              <a:buNone/>
            </a:pPr>
            <a:r>
              <a:rPr lang="en-IN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Rural Emotional Connect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Mascots</a:t>
            </a:r>
            <a:r>
              <a:rPr lang="en-I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"Chotu-Genius" village boy ads (1990s)</a:t>
            </a:r>
          </a:p>
          <a:p>
            <a:pPr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Localized Ads</a:t>
            </a:r>
            <a:r>
              <a:rPr lang="en-I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Regional language jingles ("G for Genius" in 12 dialects)</a:t>
            </a:r>
          </a:p>
          <a:p>
            <a:pPr>
              <a:lnSpc>
                <a:spcPct val="100000"/>
              </a:lnSpc>
            </a:pP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F8A158-E51E-4253-820B-3970F739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6934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black and white photo of two men saluting&#10;&#10;AI-generated content may be incorrect.">
            <a:extLst>
              <a:ext uri="{FF2B5EF4-FFF2-40B4-BE49-F238E27FC236}">
                <a16:creationId xmlns:a16="http://schemas.microsoft.com/office/drawing/2014/main" id="{1185B800-215D-8877-1418-0AA09436D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248" y="1788726"/>
            <a:ext cx="4742752" cy="3557064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93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350B4-B674-7A41-6E33-AE30DD388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60C3-3732-6F20-332A-3D5C1EAA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167148"/>
            <a:ext cx="11433049" cy="875071"/>
          </a:xfrm>
        </p:spPr>
        <p:txBody>
          <a:bodyPr>
            <a:normAutofit fontScale="90000"/>
          </a:bodyPr>
          <a:lstStyle/>
          <a:p>
            <a:r>
              <a:rPr lang="en-US" sz="4000" b="1" i="0" u="sng">
                <a:solidFill>
                  <a:srgbClr val="404040"/>
                </a:solidFill>
                <a:latin typeface="Helvetica" pitchFamily="2" charset="0"/>
              </a:rPr>
              <a:t>Parle Products: Annual Report</a:t>
            </a:r>
            <a:br>
              <a:rPr lang="en-US" b="1" i="0">
                <a:solidFill>
                  <a:srgbClr val="404040"/>
                </a:solidFill>
                <a:effectLst/>
                <a:latin typeface="DeepSeek-CJK-patch"/>
              </a:rPr>
            </a:br>
            <a:br>
              <a:rPr lang="en-IN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53831-8EB4-1AB2-AA40-B00E6BF6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448" y="945765"/>
            <a:ext cx="6245352" cy="383654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Financial Year ending on 31 March, 2023</a:t>
            </a:r>
          </a:p>
          <a:p>
            <a:pPr marL="0" indent="0" algn="l">
              <a:buNone/>
            </a:pPr>
            <a:endParaRPr lang="en-US" b="1" i="0" dirty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Operating revenue range : </a:t>
            </a:r>
            <a:r>
              <a:rPr lang="en-US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INR 100 </a:t>
            </a:r>
            <a:r>
              <a:rPr lang="en-US" i="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- 500 </a:t>
            </a:r>
            <a:r>
              <a:rPr lang="en-US" i="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endParaRPr lang="en-US" i="0" dirty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Earnings Before Interest, Taxes, Depreciation, and Amortization</a:t>
            </a:r>
            <a:r>
              <a:rPr lang="en-US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decreased by 1.28% over the previous year</a:t>
            </a:r>
          </a:p>
          <a:p>
            <a:pPr marL="0" indent="0" algn="l">
              <a:spcBef>
                <a:spcPts val="300"/>
              </a:spcBef>
              <a:buNone/>
            </a:pPr>
            <a:endParaRPr lang="en-US" b="0" i="0" dirty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 </a:t>
            </a:r>
            <a:r>
              <a:rPr lang="en-US" b="1" i="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networth</a:t>
            </a:r>
            <a:r>
              <a:rPr lang="en-US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has decreased by 2.51%</a:t>
            </a:r>
          </a:p>
        </p:txBody>
      </p:sp>
    </p:spTree>
    <p:extLst>
      <p:ext uri="{BB962C8B-B14F-4D97-AF65-F5344CB8AC3E}">
        <p14:creationId xmlns:p14="http://schemas.microsoft.com/office/powerpoint/2010/main" val="3730777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n wearing blue hats and standing next to a conveyor belt&#10;&#10;AI-generated content may be incorrect.">
            <a:extLst>
              <a:ext uri="{FF2B5EF4-FFF2-40B4-BE49-F238E27FC236}">
                <a16:creationId xmlns:a16="http://schemas.microsoft.com/office/drawing/2014/main" id="{4AA141FF-04E1-9416-E849-30C48652C2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49" b="-1"/>
          <a:stretch/>
        </p:blipFill>
        <p:spPr>
          <a:xfrm>
            <a:off x="2878514" y="10"/>
            <a:ext cx="9313486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3B81B3-6C95-D14F-67AD-49D0C0227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3294" y="3900895"/>
            <a:ext cx="6558115" cy="723002"/>
          </a:xfrm>
        </p:spPr>
        <p:txBody>
          <a:bodyPr anchor="ctr">
            <a:noAutofit/>
          </a:bodyPr>
          <a:lstStyle/>
          <a:p>
            <a:r>
              <a:rPr lang="en-IN" sz="3600">
                <a:latin typeface="Helvetica" pitchFamily="2" charset="0"/>
              </a:rPr>
              <a:t>Company: Parle Products</a:t>
            </a:r>
          </a:p>
        </p:txBody>
      </p:sp>
      <p:pic>
        <p:nvPicPr>
          <p:cNvPr id="7" name="Picture 6" descr="A red and gold background with text&#10;&#10;AI-generated content may be incorrect.">
            <a:extLst>
              <a:ext uri="{FF2B5EF4-FFF2-40B4-BE49-F238E27FC236}">
                <a16:creationId xmlns:a16="http://schemas.microsoft.com/office/drawing/2014/main" id="{6D6656BC-89C6-C7DB-7EF1-29905FDD6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5" r="18912" b="2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40331" y="4555071"/>
            <a:ext cx="5303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0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C934A6-B4E3-2E84-1D1D-CA6A18DAA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CDAD6-03F7-ED40-093A-1FDF4DEB5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3351101" cy="72490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800" i="0" u="sng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Leadership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Content Placeholder 17">
            <a:extLst>
              <a:ext uri="{FF2B5EF4-FFF2-40B4-BE49-F238E27FC236}">
                <a16:creationId xmlns:a16="http://schemas.microsoft.com/office/drawing/2014/main" id="{5A07E1FE-F4D5-48E1-52AD-DA87A1930E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752727"/>
              </p:ext>
            </p:extLst>
          </p:nvPr>
        </p:nvGraphicFramePr>
        <p:xfrm>
          <a:off x="1057730" y="2202314"/>
          <a:ext cx="5312254" cy="3596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AF8A158-E51E-4253-820B-3970F739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6934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12" name="Picture 11" descr="A person wearing a hat&#10;&#10;AI-generated content may be incorrect.">
            <a:extLst>
              <a:ext uri="{FF2B5EF4-FFF2-40B4-BE49-F238E27FC236}">
                <a16:creationId xmlns:a16="http://schemas.microsoft.com/office/drawing/2014/main" id="{AADF45B5-19C1-6EE7-BF11-1FF6940FD5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7" t="14370" r="6556"/>
          <a:stretch/>
        </p:blipFill>
        <p:spPr>
          <a:xfrm flipH="1">
            <a:off x="7653812" y="1766542"/>
            <a:ext cx="4130199" cy="33249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FF67F2-A707-0AF5-65C2-D1F3A214FEB4}"/>
              </a:ext>
            </a:extLst>
          </p:cNvPr>
          <p:cNvSpPr txBox="1"/>
          <p:nvPr/>
        </p:nvSpPr>
        <p:spPr>
          <a:xfrm>
            <a:off x="8493760" y="5091457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Vijay Chauhan(Chairman)</a:t>
            </a:r>
          </a:p>
        </p:txBody>
      </p:sp>
    </p:spTree>
    <p:extLst>
      <p:ext uri="{BB962C8B-B14F-4D97-AF65-F5344CB8AC3E}">
        <p14:creationId xmlns:p14="http://schemas.microsoft.com/office/powerpoint/2010/main" val="3239229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8E18FE-5269-2728-1F12-3C1D2618F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DE4353-D631-D695-2921-D24B46CA5951}"/>
              </a:ext>
            </a:extLst>
          </p:cNvPr>
          <p:cNvSpPr/>
          <p:nvPr/>
        </p:nvSpPr>
        <p:spPr>
          <a:xfrm>
            <a:off x="0" y="0"/>
            <a:ext cx="12191999" cy="68579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2E316-D5DE-1756-9904-6B830569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373240"/>
            <a:ext cx="5312254" cy="1540106"/>
          </a:xfrm>
        </p:spPr>
        <p:txBody>
          <a:bodyPr>
            <a:normAutofit/>
          </a:bodyPr>
          <a:lstStyle/>
          <a:p>
            <a:r>
              <a:rPr lang="en-IN" sz="5100">
                <a:solidFill>
                  <a:schemeClr val="bg1"/>
                </a:solidFill>
              </a:rPr>
              <a:t>Diversification: Hits &amp; Misses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6D667-D89E-56AE-2515-4F6A96698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2044562"/>
            <a:ext cx="5312254" cy="42546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1200" b="1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 Stories</a:t>
            </a:r>
          </a:p>
          <a:p>
            <a:pPr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IN" sz="1200" b="1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Hide &amp; Seek (1990s)</a:t>
            </a:r>
            <a:endParaRPr lang="en-IN" sz="1200" b="0" i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IN" sz="12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India’s 2nd largest chocolate biscuit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IN" sz="1200" b="0" i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  <a:r>
              <a:rPr lang="en-IN" sz="12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Leveraged Parle’s distribution + kid-friendly positioning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IN" sz="1200" b="1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Melody (1980s)</a:t>
            </a:r>
            <a:endParaRPr lang="en-IN" sz="1200" b="0" i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IN" sz="12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"Chocolatey Surprise" tagline made it a cult </a:t>
            </a:r>
            <a:r>
              <a:rPr lang="en-IN" sz="1200" b="0" i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favorite</a:t>
            </a:r>
            <a:endParaRPr lang="en-IN" sz="1200" b="0" i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IN" sz="1200" b="0" i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Secret</a:t>
            </a:r>
            <a:r>
              <a:rPr lang="en-IN" sz="12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Used leftover biscuit crumbs in filling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IN" sz="1200" b="1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Monaco (2000s)</a:t>
            </a:r>
            <a:endParaRPr lang="en-IN" sz="1200" b="0" i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IN" sz="12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"Salted Snack" niche beat Britannia’s 50-50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IN" sz="1200" b="0" i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IN" sz="12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18% share in salty biscuits (2024)</a:t>
            </a:r>
          </a:p>
          <a:p>
            <a:pPr>
              <a:lnSpc>
                <a:spcPct val="100000"/>
              </a:lnSpc>
              <a:buNone/>
            </a:pPr>
            <a:r>
              <a:rPr lang="en-IN" sz="1200" b="1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❌ Costly Failures</a:t>
            </a:r>
          </a:p>
          <a:p>
            <a:pPr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IN" sz="1200" b="1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Parle Pizzas (2010)</a:t>
            </a:r>
            <a:endParaRPr lang="en-IN" sz="1200" b="0" i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IN" sz="12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Flopped in 6 months – </a:t>
            </a:r>
            <a:r>
              <a:rPr lang="en-IN" sz="1200" b="0" i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  <a:r>
              <a:rPr lang="en-IN" sz="12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No oven-ready distribution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IN" sz="1200" b="1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Caffe Creme (2015)</a:t>
            </a:r>
            <a:endParaRPr lang="en-IN" sz="1200" b="0" i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IN" sz="12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Coffee biscuits – </a:t>
            </a:r>
            <a:r>
              <a:rPr lang="en-IN" sz="1200" b="0" i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Issue</a:t>
            </a:r>
            <a:r>
              <a:rPr lang="en-IN" sz="12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Too niche vs Parle-G’s mass appeal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IN" sz="1200" b="1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Proteins (2022)</a:t>
            </a:r>
            <a:endParaRPr lang="en-IN" sz="1200" b="0" i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IN" sz="12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"Healthy" range – </a:t>
            </a:r>
            <a:r>
              <a:rPr lang="en-IN" sz="1200" b="0" i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Reality</a:t>
            </a:r>
            <a:r>
              <a:rPr lang="en-IN" sz="12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Customers wanted nostalgia, not protein</a:t>
            </a:r>
          </a:p>
          <a:p>
            <a:pPr>
              <a:lnSpc>
                <a:spcPct val="100000"/>
              </a:lnSpc>
            </a:pPr>
            <a:endParaRPr lang="en-IN" sz="1200">
              <a:solidFill>
                <a:schemeClr val="bg1"/>
              </a:solidFill>
            </a:endParaRPr>
          </a:p>
        </p:txBody>
      </p:sp>
      <p:pic>
        <p:nvPicPr>
          <p:cNvPr id="5" name="Picture 4" descr="A person standing on a road with a signpost&#10;&#10;AI-generated content may be incorrect.">
            <a:extLst>
              <a:ext uri="{FF2B5EF4-FFF2-40B4-BE49-F238E27FC236}">
                <a16:creationId xmlns:a16="http://schemas.microsoft.com/office/drawing/2014/main" id="{AE645063-F04E-9879-F5A0-318EE75D8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9" r="23742" b="-1"/>
          <a:stretch/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5F960E-9A4C-416C-58BC-BDF71E600E50}"/>
              </a:ext>
            </a:extLst>
          </p:cNvPr>
          <p:cNvSpPr/>
          <p:nvPr/>
        </p:nvSpPr>
        <p:spPr>
          <a:xfrm>
            <a:off x="9499600" y="1066800"/>
            <a:ext cx="1391920" cy="254000"/>
          </a:xfrm>
          <a:prstGeom prst="rect">
            <a:avLst/>
          </a:prstGeom>
          <a:solidFill>
            <a:srgbClr val="BBBA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F3F6A-4E27-51DF-1951-0402EF46A94C}"/>
              </a:ext>
            </a:extLst>
          </p:cNvPr>
          <p:cNvSpPr txBox="1"/>
          <p:nvPr/>
        </p:nvSpPr>
        <p:spPr>
          <a:xfrm>
            <a:off x="9584467" y="1009134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Failure</a:t>
            </a:r>
          </a:p>
        </p:txBody>
      </p:sp>
    </p:spTree>
    <p:extLst>
      <p:ext uri="{BB962C8B-B14F-4D97-AF65-F5344CB8AC3E}">
        <p14:creationId xmlns:p14="http://schemas.microsoft.com/office/powerpoint/2010/main" val="3511541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91477-8DA0-1960-ED25-3211B4F12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6848-DC4A-1BCE-5AE5-99016D182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167148"/>
            <a:ext cx="11433049" cy="875071"/>
          </a:xfrm>
        </p:spPr>
        <p:txBody>
          <a:bodyPr>
            <a:normAutofit fontScale="90000"/>
          </a:bodyPr>
          <a:lstStyle/>
          <a:p>
            <a:r>
              <a:rPr lang="en-US" sz="4000" b="1" i="0" u="sng">
                <a:solidFill>
                  <a:srgbClr val="404040"/>
                </a:solidFill>
                <a:effectLst/>
                <a:latin typeface="Helvetica" pitchFamily="2" charset="0"/>
              </a:rPr>
              <a:t>Premium Play: Parle’s Uphill Battle</a:t>
            </a:r>
            <a:br>
              <a:rPr lang="en-US" b="1" i="0">
                <a:solidFill>
                  <a:srgbClr val="404040"/>
                </a:solidFill>
                <a:effectLst/>
                <a:latin typeface="DeepSeek-CJK-patch"/>
              </a:rPr>
            </a:br>
            <a:br>
              <a:rPr lang="en-IN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6E79E-C82D-9B7A-9372-0E5F3A307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448" y="945765"/>
            <a:ext cx="6245352" cy="4754880"/>
          </a:xfrm>
        </p:spPr>
        <p:txBody>
          <a:bodyPr>
            <a:normAutofit fontScale="92500" lnSpcReduction="20000"/>
          </a:bodyPr>
          <a:lstStyle/>
          <a:p>
            <a:pPr algn="l">
              <a:buNone/>
            </a:pPr>
            <a:r>
              <a:rPr lang="en-US" b="1" i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Go Premium?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 Demand</a:t>
            </a:r>
            <a:r>
              <a:rPr lang="en-US" b="0" i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22% growth in premium biscuits (2023)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Competition</a:t>
            </a:r>
            <a:r>
              <a:rPr lang="en-US" b="0" i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Britannia (Good Day), ITC (Dark Fantasy)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Margins</a:t>
            </a:r>
            <a:r>
              <a:rPr lang="en-US" b="0" i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2X profit vs regular Parle-G</a:t>
            </a:r>
          </a:p>
          <a:p>
            <a:pPr algn="l">
              <a:spcAft>
                <a:spcPts val="300"/>
              </a:spcAft>
              <a:buFont typeface="+mj-lt"/>
              <a:buAutoNum type="arabicPeriod"/>
            </a:pPr>
            <a:r>
              <a:rPr lang="en-IN" b="1" i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Parle-G Gold (2023)</a:t>
            </a:r>
            <a:endParaRPr lang="en-IN" b="0" i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IN" b="0" i="1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USP</a:t>
            </a:r>
            <a:r>
              <a:rPr lang="en-IN" b="0" i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"Richer taste, same trust"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IN" b="0" i="1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Hurdle</a:t>
            </a:r>
            <a:r>
              <a:rPr lang="en-IN" b="0" i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Consumers saw Parle-G as "affordable" brand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IN" i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pay more?</a:t>
            </a:r>
            <a:endParaRPr lang="en-IN" b="0" i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IN" b="1" i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Hide &amp; Seek Black (2021)</a:t>
            </a:r>
            <a:endParaRPr lang="en-IN" b="0" i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IN" b="0" i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Premium chocolate variant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IN" b="0" i="1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Issue</a:t>
            </a:r>
            <a:r>
              <a:rPr lang="en-IN" b="0" i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Lost to Cadbury Oreo’s stronger luxury appeal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IN" b="1" i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Simply Good (2020)</a:t>
            </a:r>
            <a:endParaRPr lang="en-IN" b="0" i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IN" b="0" i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"Healthy" range (less sugar, multigrain)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IN" b="0" i="1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Reality</a:t>
            </a:r>
            <a:r>
              <a:rPr lang="en-IN" b="0" i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80% buyers still chose classic Parle-G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318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B3F76-3D42-5BCF-FAAC-4B3529A1A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BBBA4E4-6993-1C82-2C7B-1AF686320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5DD00-14E7-83CB-C8B5-DA43B94FD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6" y="190898"/>
            <a:ext cx="6040227" cy="872363"/>
          </a:xfrm>
        </p:spPr>
        <p:txBody>
          <a:bodyPr>
            <a:normAutofit fontScale="90000"/>
          </a:bodyPr>
          <a:lstStyle/>
          <a:p>
            <a:r>
              <a:rPr lang="en-IN" sz="4400" i="0" u="sng">
                <a:latin typeface="Helvetica" pitchFamily="2" charset="0"/>
              </a:rPr>
              <a:t>Future Plan of Company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B01BA2-311C-D27D-5C39-E678D26F1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048F1-05FD-C301-D7B1-44FD2AF22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403" y="1146721"/>
            <a:ext cx="5943525" cy="5022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. Health and Wellness Product Expansion- health-conscious alternatives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: multigrain, digestive, sugar-free biscuits.</a:t>
            </a:r>
          </a:p>
          <a:p>
            <a:pPr marL="0" indent="0">
              <a:buNone/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I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Global Market Expansion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-Increasing exports in Africa, Middle East, Southeast Asia</a:t>
            </a:r>
          </a:p>
          <a:p>
            <a:pPr marL="0" indent="0">
              <a:buNone/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Building Parle as a 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"Global Indian Brand"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like Amul or Tata</a:t>
            </a:r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Deepening Rural Penetration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Launching ₹1-₹5 SKUs to maintain affordability amid inflation</a:t>
            </a:r>
          </a:p>
          <a:p>
            <a:pPr marL="0" indent="0">
              <a:buNone/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I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Digital Transformation and E-commerce Push: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Tying up with platforms like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BigBasket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Amazon,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JioMart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I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Revamp of Confectionery Segment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Innovation in flavors and packaging for brands like Melody,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Kismi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Mango Bite.</a:t>
            </a:r>
          </a:p>
          <a:p>
            <a:pPr marL="0" indent="0">
              <a:buNone/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en-I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Sustainability and Eco-Friendly Initiatives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N" sz="1400">
                <a:latin typeface="Times New Roman" panose="02020603050405020304" pitchFamily="18" charset="0"/>
                <a:cs typeface="Times New Roman" panose="02020603050405020304" pitchFamily="18" charset="0"/>
              </a:rPr>
              <a:t>Working towards biodegradable packaging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b="1"/>
          </a:p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6F62794-57AE-A6DC-F6EF-099A0B20C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6934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2F90B6C4-3EF7-F27C-1BBB-ADFCAE779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CF595-2CA7-A4B1-7756-5A6470F98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978" y="1653524"/>
            <a:ext cx="4593021" cy="378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72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DC27C-8FA7-BE7D-6F46-5DB6CDC94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695B92-12C4-2DC2-46F2-50B2EC4F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15" y="309439"/>
            <a:ext cx="3831336" cy="899026"/>
          </a:xfrm>
        </p:spPr>
        <p:txBody>
          <a:bodyPr>
            <a:normAutofit fontScale="90000"/>
          </a:bodyPr>
          <a:lstStyle/>
          <a:p>
            <a:r>
              <a:rPr lang="en-IN"/>
              <a:t>References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BCB09E-695E-A01C-1472-B3C7B166FACF}"/>
              </a:ext>
            </a:extLst>
          </p:cNvPr>
          <p:cNvSpPr txBox="1"/>
          <p:nvPr/>
        </p:nvSpPr>
        <p:spPr>
          <a:xfrm>
            <a:off x="874208" y="1406769"/>
            <a:ext cx="106885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>
                <a:hlinkClick r:id="rId2"/>
              </a:rPr>
              <a:t>https://www.financialexpress.com/life/lifestyle-introducing-the-family-behind-indias-rs-17223-crore-company-home-to-the-iconic-parle-g-3370404/</a:t>
            </a: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>
                <a:hlinkClick r:id="rId3"/>
              </a:rPr>
              <a:t>https://www.parleproducts.com/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>
              <a:hlinkClick r:id="rId3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>
                <a:hlinkClick r:id="rId4"/>
              </a:rPr>
              <a:t>https://economictimes.indiatimes.com/opinion/et-commentary/parles-long-journey-from-being-a-swadeshi-brand-to-a-modern-product/articleshow/93529082.cms?from=mdr</a:t>
            </a:r>
            <a:endParaRPr lang="en-I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u="sng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/>
              <a:t> </a:t>
            </a:r>
            <a:r>
              <a:rPr lang="en-IN" u="sng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https://www.tofler.in/parle-products-private-limited/company/U15400MH1950PTC008334</a:t>
            </a:r>
          </a:p>
          <a:p>
            <a:pPr marL="342900" indent="-342900">
              <a:buAutoNum type="arabicPeriod"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42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C0460-131B-57DE-E023-FBD6D315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808415" cy="1706649"/>
          </a:xfrm>
        </p:spPr>
        <p:txBody>
          <a:bodyPr anchor="ctr">
            <a:normAutofit fontScale="90000"/>
          </a:bodyPr>
          <a:lstStyle/>
          <a:p>
            <a:r>
              <a:rPr lang="en-US" sz="3000" b="1" i="0">
                <a:effectLst/>
                <a:latin typeface="Helvetica" pitchFamily="2" charset="0"/>
              </a:rPr>
              <a:t>The Swadeshi Biscuit: Parle-G's Humble Beginnings</a:t>
            </a:r>
            <a:endParaRPr lang="en-IN" sz="3000">
              <a:latin typeface="Helvetica" pitchFamily="2" charset="0"/>
            </a:endParaRPr>
          </a:p>
        </p:txBody>
      </p:sp>
      <p:pic>
        <p:nvPicPr>
          <p:cNvPr id="4" name="Picture 3" descr="A couple of posters of children&#10;&#10;AI-generated content may be incorrect.">
            <a:extLst>
              <a:ext uri="{FF2B5EF4-FFF2-40B4-BE49-F238E27FC236}">
                <a16:creationId xmlns:a16="http://schemas.microsoft.com/office/drawing/2014/main" id="{A4582FED-7EAE-279B-E1B9-BD9AD45EC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3" y="1132158"/>
            <a:ext cx="6301805" cy="4206454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10A1899E-9146-18CC-E604-CA90A6484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0816247"/>
              </p:ext>
            </p:extLst>
          </p:nvPr>
        </p:nvGraphicFramePr>
        <p:xfrm>
          <a:off x="7888666" y="2623930"/>
          <a:ext cx="3895344" cy="3445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15839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F80CD0-E4D9-7BC4-D4E2-A099F44CE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BD79F39-7DDF-59E4-AD25-406FB248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3" y="1063256"/>
            <a:ext cx="3382050" cy="4558954"/>
          </a:xfrm>
        </p:spPr>
        <p:txBody>
          <a:bodyPr anchor="ctr">
            <a:normAutofit/>
          </a:bodyPr>
          <a:lstStyle/>
          <a:p>
            <a:r>
              <a:rPr lang="en-IN" i="0">
                <a:solidFill>
                  <a:schemeClr val="bg1"/>
                </a:solidFill>
                <a:latin typeface="Helvetica" pitchFamily="2" charset="0"/>
              </a:rPr>
              <a:t>History  with timeline</a:t>
            </a: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B96B26CA-9949-4D9C-A2F3-DB3CA283A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29E06F68-77F9-A3A1-3CA7-74F6348491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0126286"/>
              </p:ext>
            </p:extLst>
          </p:nvPr>
        </p:nvGraphicFramePr>
        <p:xfrm>
          <a:off x="5820770" y="1063256"/>
          <a:ext cx="5609230" cy="472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7151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1EA3E8-6272-5C08-200E-6DC01D332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C503EC6-B3A4-4E3E-3AA1-BF6F53DE73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6757A-D318-2F17-B0EC-18BF5C12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53" y="175552"/>
            <a:ext cx="6929547" cy="71729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N" sz="3200" b="1" i="0" u="sng">
                <a:solidFill>
                  <a:schemeClr val="bg1"/>
                </a:solidFill>
                <a:latin typeface="Helvetica" pitchFamily="2" charset="0"/>
              </a:rPr>
              <a:t>Company's portfolio of products</a:t>
            </a:r>
            <a:endParaRPr lang="en-US" sz="3200" i="0" u="sng" kern="1200" spc="100" baseline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36B4BF8-2B41-30BC-4059-716D4AFE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C41F7-7570-B1CB-4080-80478FDA4DF7}"/>
              </a:ext>
            </a:extLst>
          </p:cNvPr>
          <p:cNvSpPr txBox="1"/>
          <p:nvPr/>
        </p:nvSpPr>
        <p:spPr>
          <a:xfrm>
            <a:off x="131653" y="2078399"/>
            <a:ext cx="27149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Parle-G Gluco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Parle-G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20-20 Cookies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KrackJack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Monaco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Magix Creme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Fab! Range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Parle Marie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Hide &amp; Seek Milano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Milk Shakti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Hide &amp; Seek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Nutricrunch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Happy Happy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Parle Coconut Biscuits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Parle Top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>
              <a:solidFill>
                <a:schemeClr val="bg1"/>
              </a:solidFill>
            </a:endParaRPr>
          </a:p>
        </p:txBody>
      </p:sp>
      <p:pic>
        <p:nvPicPr>
          <p:cNvPr id="7" name="Picture 6" descr="A group of square boxes with text&#10;&#10;AI-generated content may be incorrect.">
            <a:extLst>
              <a:ext uri="{FF2B5EF4-FFF2-40B4-BE49-F238E27FC236}">
                <a16:creationId xmlns:a16="http://schemas.microsoft.com/office/drawing/2014/main" id="{8234F0F9-870E-3B7B-B58D-DA6959E175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080" y="1516949"/>
            <a:ext cx="8448811" cy="50857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ADFFEB-8006-361E-F23E-21D873257140}"/>
              </a:ext>
            </a:extLst>
          </p:cNvPr>
          <p:cNvSpPr txBox="1"/>
          <p:nvPr/>
        </p:nvSpPr>
        <p:spPr>
          <a:xfrm>
            <a:off x="131653" y="1478283"/>
            <a:ext cx="171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bg1"/>
                </a:solidFill>
              </a:rPr>
              <a:t>1. </a:t>
            </a:r>
            <a:r>
              <a:rPr lang="en-IN" sz="2400" b="1">
                <a:solidFill>
                  <a:schemeClr val="bg1"/>
                </a:solidFill>
                <a:latin typeface="Helvetica" pitchFamily="2" charset="0"/>
              </a:rPr>
              <a:t>Biscuits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32E484-6568-BFB9-96D1-6BBE2CB49F89}"/>
              </a:ext>
            </a:extLst>
          </p:cNvPr>
          <p:cNvSpPr txBox="1"/>
          <p:nvPr/>
        </p:nvSpPr>
        <p:spPr>
          <a:xfrm>
            <a:off x="131653" y="806789"/>
            <a:ext cx="11498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Parle Products, established in 1929, is a prominent Indian food company renowned for its diverse range of products. Their portfolio encompasses several categories:</a:t>
            </a:r>
            <a:endParaRPr lang="en-IN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40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32DD27-CDE6-A459-28FE-2C2152747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14783A6-51E7-3E71-125D-8E307C1220F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99636-FC06-3A70-3B1F-83F44678B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53" y="175552"/>
            <a:ext cx="6919387" cy="71729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N" sz="3200" b="1" i="0" u="sng">
                <a:solidFill>
                  <a:schemeClr val="bg1"/>
                </a:solidFill>
                <a:latin typeface="Helvetica" pitchFamily="2" charset="0"/>
              </a:rPr>
              <a:t>Company's portfolio of products</a:t>
            </a:r>
            <a:endParaRPr lang="en-US" sz="3200" i="0" u="sng" kern="1200" spc="100" baseline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7BD231E-735C-3F2D-8956-4655CD6B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88C353-EF9A-DCA1-8172-5D65ACAF06DF}"/>
              </a:ext>
            </a:extLst>
          </p:cNvPr>
          <p:cNvSpPr txBox="1"/>
          <p:nvPr/>
        </p:nvSpPr>
        <p:spPr>
          <a:xfrm>
            <a:off x="131653" y="2078399"/>
            <a:ext cx="27149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 in 1 Eclairs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Kaccha Mango Bite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Cafechino</a:t>
            </a: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Londonderry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Kismi</a:t>
            </a: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Orange Bite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Melody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Mango Bite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Poppins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Rol-a-Cola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Mazelo</a:t>
            </a: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Fruit Gang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Mazelo</a:t>
            </a: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Kapi Candy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Fusion New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3A57D-68E2-0103-F2AE-7BF753D458E1}"/>
              </a:ext>
            </a:extLst>
          </p:cNvPr>
          <p:cNvSpPr txBox="1"/>
          <p:nvPr/>
        </p:nvSpPr>
        <p:spPr>
          <a:xfrm>
            <a:off x="131652" y="1478283"/>
            <a:ext cx="2621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chemeClr val="bg1"/>
                </a:solidFill>
                <a:latin typeface="Helvetica" pitchFamily="2" charset="0"/>
              </a:rPr>
              <a:t>2. Confectionery</a:t>
            </a:r>
          </a:p>
        </p:txBody>
      </p:sp>
      <p:pic>
        <p:nvPicPr>
          <p:cNvPr id="4" name="Picture 3" descr="A group of logos in different colors&#10;&#10;AI-generated content may be incorrect.">
            <a:extLst>
              <a:ext uri="{FF2B5EF4-FFF2-40B4-BE49-F238E27FC236}">
                <a16:creationId xmlns:a16="http://schemas.microsoft.com/office/drawing/2014/main" id="{BCEC1CD8-A884-DA7A-18A9-E7E84D1A81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10" y="1225198"/>
            <a:ext cx="9049668" cy="54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45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FD4280-9BF6-B5FE-8024-BC29F09DC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720B233-80AE-9F98-495D-E8B5F795B85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DD11E-A582-DEF0-8640-B95D8A78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53" y="175552"/>
            <a:ext cx="6990507" cy="71729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N" sz="3200" b="1" i="0" u="sng">
                <a:solidFill>
                  <a:schemeClr val="bg1"/>
                </a:solidFill>
                <a:latin typeface="Helvetica" pitchFamily="2" charset="0"/>
              </a:rPr>
              <a:t>Company's portfolio of products</a:t>
            </a:r>
            <a:endParaRPr lang="en-US" sz="3200" i="0" u="sng" kern="1200" spc="100" baseline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550BCB0C-075F-3542-3413-32A17BC76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01AD4-41CB-6E5F-798A-C80E52D8567B}"/>
              </a:ext>
            </a:extLst>
          </p:cNvPr>
          <p:cNvSpPr txBox="1"/>
          <p:nvPr/>
        </p:nvSpPr>
        <p:spPr>
          <a:xfrm>
            <a:off x="131653" y="2078399"/>
            <a:ext cx="2714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Mexitos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Fulltoss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Parle's Wafers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Chatkeens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20CB5-91F9-215B-D0EF-F683F66BD01A}"/>
              </a:ext>
            </a:extLst>
          </p:cNvPr>
          <p:cNvSpPr txBox="1"/>
          <p:nvPr/>
        </p:nvSpPr>
        <p:spPr>
          <a:xfrm>
            <a:off x="131653" y="1521111"/>
            <a:ext cx="2621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chemeClr val="bg1"/>
                </a:solidFill>
                <a:latin typeface="Helvetica" pitchFamily="2" charset="0"/>
              </a:rPr>
              <a:t>3. </a:t>
            </a:r>
            <a:r>
              <a:rPr lang="en-IN" sz="2400">
                <a:solidFill>
                  <a:schemeClr val="bg1"/>
                </a:solidFill>
                <a:latin typeface="Helvetica" pitchFamily="2" charset="0"/>
              </a:rPr>
              <a:t>Snacks</a:t>
            </a:r>
            <a:endParaRPr lang="en-IN" sz="2400" b="1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6" name="Picture 5" descr="A close up of a logo&#10;&#10;AI-generated content may be incorrect.">
            <a:extLst>
              <a:ext uri="{FF2B5EF4-FFF2-40B4-BE49-F238E27FC236}">
                <a16:creationId xmlns:a16="http://schemas.microsoft.com/office/drawing/2014/main" id="{4F2E3695-7BC7-43CC-46FA-6C45A1D22C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407" y="1521586"/>
            <a:ext cx="8526065" cy="2057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EED31A-EA45-8F47-E564-59B7B6F720E5}"/>
              </a:ext>
            </a:extLst>
          </p:cNvPr>
          <p:cNvSpPr txBox="1"/>
          <p:nvPr/>
        </p:nvSpPr>
        <p:spPr>
          <a:xfrm>
            <a:off x="131653" y="3835541"/>
            <a:ext cx="2621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chemeClr val="bg1"/>
                </a:solidFill>
                <a:latin typeface="Helvetica" pitchFamily="2" charset="0"/>
              </a:rPr>
              <a:t>4. </a:t>
            </a:r>
            <a:r>
              <a:rPr lang="en-IN" sz="2400">
                <a:solidFill>
                  <a:schemeClr val="bg1"/>
                </a:solidFill>
                <a:latin typeface="Helvetica" pitchFamily="2" charset="0"/>
              </a:rPr>
              <a:t>Cakes</a:t>
            </a:r>
            <a:endParaRPr lang="en-IN" sz="2400" b="1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57E0E-564C-34C6-908D-F82058C8A181}"/>
              </a:ext>
            </a:extLst>
          </p:cNvPr>
          <p:cNvSpPr txBox="1"/>
          <p:nvPr/>
        </p:nvSpPr>
        <p:spPr>
          <a:xfrm>
            <a:off x="134402" y="4377273"/>
            <a:ext cx="271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Happy </a:t>
            </a:r>
            <a:r>
              <a:rPr lang="en-IN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Happy</a:t>
            </a: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Cakes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pink background with white text&#10;&#10;AI-generated content may be incorrect.">
            <a:extLst>
              <a:ext uri="{FF2B5EF4-FFF2-40B4-BE49-F238E27FC236}">
                <a16:creationId xmlns:a16="http://schemas.microsoft.com/office/drawing/2014/main" id="{9DCF3B5F-10AC-E640-FDD2-E5F900D5E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92" y="3836080"/>
            <a:ext cx="2754860" cy="279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28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DA6E7E-0A95-17C9-C156-8156A66E8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2874D67-64D0-BED6-E94B-29D1B0AF2BA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07A52-47C2-AC94-73CD-F1BA8989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53" y="175552"/>
            <a:ext cx="6909227" cy="71729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N" sz="3200" b="1" i="0" u="sng">
                <a:solidFill>
                  <a:schemeClr val="bg1"/>
                </a:solidFill>
                <a:latin typeface="Helvetica" pitchFamily="2" charset="0"/>
              </a:rPr>
              <a:t>Company's portfolio of products</a:t>
            </a:r>
            <a:endParaRPr lang="en-US" sz="3200" i="0" u="sng" kern="1200" spc="100" baseline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2E51CD9-7211-D669-0774-236E811AD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FC8A1-AC55-906D-A4E0-E9BAD993AC32}"/>
              </a:ext>
            </a:extLst>
          </p:cNvPr>
          <p:cNvSpPr txBox="1"/>
          <p:nvPr/>
        </p:nvSpPr>
        <p:spPr>
          <a:xfrm>
            <a:off x="131653" y="2078399"/>
            <a:ext cx="271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35BE6-EE76-9DAD-344C-6824818276F8}"/>
              </a:ext>
            </a:extLst>
          </p:cNvPr>
          <p:cNvSpPr txBox="1"/>
          <p:nvPr/>
        </p:nvSpPr>
        <p:spPr>
          <a:xfrm>
            <a:off x="131652" y="1478283"/>
            <a:ext cx="2621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chemeClr val="bg1"/>
                </a:solidFill>
                <a:latin typeface="Helvetica" pitchFamily="2" charset="0"/>
              </a:rPr>
              <a:t>5. Platina Range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1960448-F55B-2999-BDF2-7D604813E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52" y="2028597"/>
            <a:ext cx="328487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Hide &amp; Seek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Hide &amp; Seek Milano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Nutricrunch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Mexitos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Nutricrunch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Premium Digestive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Hide &amp; Seek Fills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group of logos on a white background&#10;&#10;AI-generated content may be incorrect.">
            <a:extLst>
              <a:ext uri="{FF2B5EF4-FFF2-40B4-BE49-F238E27FC236}">
                <a16:creationId xmlns:a16="http://schemas.microsoft.com/office/drawing/2014/main" id="{4D4298B3-C43D-E913-C193-A79A4C7A88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15" y="1478283"/>
            <a:ext cx="6478444" cy="25717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71CAE0-5C0F-3D5C-CE91-D3A9F761D114}"/>
              </a:ext>
            </a:extLst>
          </p:cNvPr>
          <p:cNvSpPr txBox="1"/>
          <p:nvPr/>
        </p:nvSpPr>
        <p:spPr>
          <a:xfrm>
            <a:off x="131652" y="4457008"/>
            <a:ext cx="2621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chemeClr val="bg1"/>
                </a:solidFill>
                <a:latin typeface="Helvetica" pitchFamily="2" charset="0"/>
              </a:rPr>
              <a:t>6. Rusk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D01FA6-5D16-1D4D-CAA9-4D6C921153E9}"/>
              </a:ext>
            </a:extLst>
          </p:cNvPr>
          <p:cNvSpPr txBox="1"/>
          <p:nvPr/>
        </p:nvSpPr>
        <p:spPr>
          <a:xfrm>
            <a:off x="131652" y="5010385"/>
            <a:ext cx="271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Parle Rusk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E5DA91-B08A-7875-42F5-FAFEB221BB24}"/>
              </a:ext>
            </a:extLst>
          </p:cNvPr>
          <p:cNvSpPr txBox="1"/>
          <p:nvPr/>
        </p:nvSpPr>
        <p:spPr>
          <a:xfrm>
            <a:off x="5002715" y="4457008"/>
            <a:ext cx="2621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chemeClr val="bg1"/>
                </a:solidFill>
                <a:latin typeface="Helvetica" pitchFamily="2" charset="0"/>
              </a:rPr>
              <a:t>7. Atta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E2FD23-1CAF-891F-8C8E-310EF43B0A3F}"/>
              </a:ext>
            </a:extLst>
          </p:cNvPr>
          <p:cNvSpPr txBox="1"/>
          <p:nvPr/>
        </p:nvSpPr>
        <p:spPr>
          <a:xfrm>
            <a:off x="5002715" y="5010385"/>
            <a:ext cx="271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Atta</a:t>
            </a:r>
            <a:r>
              <a:rPr lang="en-IN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0" name="Picture 19" descr="A red square with white text&#10;&#10;AI-generated content may be incorrect.">
            <a:extLst>
              <a:ext uri="{FF2B5EF4-FFF2-40B4-BE49-F238E27FC236}">
                <a16:creationId xmlns:a16="http://schemas.microsoft.com/office/drawing/2014/main" id="{42C95C3F-1402-29D9-8A9B-0CB0E8EC01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" t="3039" r="2749" b="4529"/>
          <a:stretch/>
        </p:blipFill>
        <p:spPr>
          <a:xfrm>
            <a:off x="2184400" y="4653280"/>
            <a:ext cx="1849120" cy="1849120"/>
          </a:xfrm>
          <a:prstGeom prst="rect">
            <a:avLst/>
          </a:prstGeom>
        </p:spPr>
      </p:pic>
      <p:pic>
        <p:nvPicPr>
          <p:cNvPr id="22" name="Picture 21" descr="A red and white logo&#10;&#10;AI-generated content may be incorrect.">
            <a:extLst>
              <a:ext uri="{FF2B5EF4-FFF2-40B4-BE49-F238E27FC236}">
                <a16:creationId xmlns:a16="http://schemas.microsoft.com/office/drawing/2014/main" id="{53CFDA2F-2C38-C8A5-2DCF-7282B6802B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" t="5325" r="2877"/>
          <a:stretch/>
        </p:blipFill>
        <p:spPr>
          <a:xfrm>
            <a:off x="7335521" y="4635448"/>
            <a:ext cx="1849120" cy="186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08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BD344-5111-5D40-5A09-DC14B12C3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7DC6BE0-A8CC-6C65-0388-8AA7CF29F0B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300A8-A2E1-69A2-5E90-74CD0C76A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53" y="175552"/>
            <a:ext cx="6858427" cy="71729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N" sz="3200" b="1" i="0" u="sng">
                <a:solidFill>
                  <a:schemeClr val="bg1"/>
                </a:solidFill>
                <a:latin typeface="Helvetica" pitchFamily="2" charset="0"/>
              </a:rPr>
              <a:t>Company's portfolio of products</a:t>
            </a:r>
            <a:endParaRPr lang="en-US" sz="3200" i="0" u="sng" kern="1200" spc="100" baseline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50552-EE01-9171-00C5-F12EB433113C}"/>
              </a:ext>
            </a:extLst>
          </p:cNvPr>
          <p:cNvSpPr txBox="1"/>
          <p:nvPr/>
        </p:nvSpPr>
        <p:spPr>
          <a:xfrm>
            <a:off x="131653" y="2078399"/>
            <a:ext cx="2714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Hide &amp; Seek Fills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ASAP 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ED76F-BEF1-F438-7F4C-2C7434CF2720}"/>
              </a:ext>
            </a:extLst>
          </p:cNvPr>
          <p:cNvSpPr txBox="1"/>
          <p:nvPr/>
        </p:nvSpPr>
        <p:spPr>
          <a:xfrm>
            <a:off x="131652" y="1478283"/>
            <a:ext cx="312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chemeClr val="bg1"/>
                </a:solidFill>
                <a:latin typeface="Helvetica" pitchFamily="2" charset="0"/>
              </a:rPr>
              <a:t>8. </a:t>
            </a:r>
            <a:r>
              <a:rPr lang="en-IN" sz="2400" b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Breakfast Cereals</a:t>
            </a:r>
            <a:endParaRPr lang="en-IN" sz="2400" b="1">
              <a:solidFill>
                <a:schemeClr val="bg1"/>
              </a:solidFill>
            </a:endParaRPr>
          </a:p>
        </p:txBody>
      </p:sp>
      <p:pic>
        <p:nvPicPr>
          <p:cNvPr id="6" name="Picture 5" descr="A purple and orange logo&#10;&#10;AI-generated content may be incorrect.">
            <a:extLst>
              <a:ext uri="{FF2B5EF4-FFF2-40B4-BE49-F238E27FC236}">
                <a16:creationId xmlns:a16="http://schemas.microsoft.com/office/drawing/2014/main" id="{8550FC4A-82D3-A83F-7AC5-930DAFFB3C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22" y="1426802"/>
            <a:ext cx="4201111" cy="2019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36BE54-0BFC-AFA0-29DD-903156A352E4}"/>
              </a:ext>
            </a:extLst>
          </p:cNvPr>
          <p:cNvSpPr txBox="1"/>
          <p:nvPr/>
        </p:nvSpPr>
        <p:spPr>
          <a:xfrm>
            <a:off x="48027" y="3706476"/>
            <a:ext cx="312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chemeClr val="bg1"/>
                </a:solidFill>
                <a:latin typeface="Helvetica" pitchFamily="2" charset="0"/>
              </a:rPr>
              <a:t>9. Others</a:t>
            </a:r>
            <a:endParaRPr lang="en-IN" sz="2400" b="1">
              <a:solidFill>
                <a:schemeClr val="bg1"/>
              </a:solidFill>
            </a:endParaRPr>
          </a:p>
        </p:txBody>
      </p:sp>
      <p:pic>
        <p:nvPicPr>
          <p:cNvPr id="10" name="Picture 9" descr="A close up of a logo&#10;&#10;AI-generated content may be incorrect.">
            <a:extLst>
              <a:ext uri="{FF2B5EF4-FFF2-40B4-BE49-F238E27FC236}">
                <a16:creationId xmlns:a16="http://schemas.microsoft.com/office/drawing/2014/main" id="{3DD02C91-F0F1-6466-B68B-A2AA2E56A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8" y="4273086"/>
            <a:ext cx="8430802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59520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10ab6a7-e2d5-430b-b0ee-4dff92254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3600C3C3A534B9D8EE2901398C91D" ma:contentTypeVersion="16" ma:contentTypeDescription="Create a new document." ma:contentTypeScope="" ma:versionID="eb276957f9ef95b709e413dbca70fdd6">
  <xsd:schema xmlns:xsd="http://www.w3.org/2001/XMLSchema" xmlns:xs="http://www.w3.org/2001/XMLSchema" xmlns:p="http://schemas.microsoft.com/office/2006/metadata/properties" xmlns:ns3="410ab6a7-e2d5-430b-b0ee-4dff9225477e" xmlns:ns4="5ac36092-6008-4396-b93a-a813566fab4e" targetNamespace="http://schemas.microsoft.com/office/2006/metadata/properties" ma:root="true" ma:fieldsID="a80bbc9b2994de786d5960c50f2327cb" ns3:_="" ns4:_="">
    <xsd:import namespace="410ab6a7-e2d5-430b-b0ee-4dff9225477e"/>
    <xsd:import namespace="5ac36092-6008-4396-b93a-a813566fab4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SearchProperties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0ab6a7-e2d5-430b-b0ee-4dff92254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36092-6008-4396-b93a-a813566fab4e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C39CFA-09E4-4F92-97B8-9093868CA88D}">
  <ds:schemaRefs>
    <ds:schemaRef ds:uri="http://schemas.microsoft.com/office/2006/metadata/properties"/>
    <ds:schemaRef ds:uri="http://www.w3.org/2000/xmlns/"/>
    <ds:schemaRef ds:uri="410ab6a7-e2d5-430b-b0ee-4dff9225477e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34081298-F322-4067-9847-00E6600400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0B842B-D50A-4F1F-8E36-3A592601643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410ab6a7-e2d5-430b-b0ee-4dff9225477e"/>
    <ds:schemaRef ds:uri="5ac36092-6008-4396-b93a-a813566fab4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1786</Words>
  <Application>Microsoft Office PowerPoint</Application>
  <PresentationFormat>Widescreen</PresentationFormat>
  <Paragraphs>279</Paragraphs>
  <Slides>24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HeadlinesVTI</vt:lpstr>
      <vt:lpstr>Project: HS321-Principles of Management Systems</vt:lpstr>
      <vt:lpstr>Company: Parle Products</vt:lpstr>
      <vt:lpstr>The Swadeshi Biscuit: Parle-G's Humble Beginnings</vt:lpstr>
      <vt:lpstr>History  with timeline</vt:lpstr>
      <vt:lpstr>Company's portfolio of products</vt:lpstr>
      <vt:lpstr>Company's portfolio of products</vt:lpstr>
      <vt:lpstr>Company's portfolio of products</vt:lpstr>
      <vt:lpstr>Company's portfolio of products</vt:lpstr>
      <vt:lpstr>Company's portfolio of products</vt:lpstr>
      <vt:lpstr>Competitors in market</vt:lpstr>
      <vt:lpstr>Competition in market</vt:lpstr>
      <vt:lpstr>Business strategy</vt:lpstr>
      <vt:lpstr>Financial strategy</vt:lpstr>
      <vt:lpstr>Marketing Genius: How Parle-G Won India’s Heart</vt:lpstr>
      <vt:lpstr>Supply chain mastery</vt:lpstr>
      <vt:lpstr>Case Study Management Principles- Parle-G’s ₹1 Strategy</vt:lpstr>
      <vt:lpstr>PowerPoint Presentation</vt:lpstr>
      <vt:lpstr>Emotion over branding How Parle-G Won Hearts, Not Just Markets</vt:lpstr>
      <vt:lpstr>Parle Products: Annual Report  </vt:lpstr>
      <vt:lpstr>Leadership</vt:lpstr>
      <vt:lpstr>Diversification: Hits &amp; Misses</vt:lpstr>
      <vt:lpstr>Premium Play: Parle’s Uphill Battle  </vt:lpstr>
      <vt:lpstr>Future Plan of Company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HS321-Principles of Management Systems</dc:title>
  <dc:creator>SC22B145-SAURABH KUMAR 2022-BTECH-ELCOMENG</dc:creator>
  <cp:lastModifiedBy>SC22B082-AADITYA RAJ ANAND 2022-BTECH-ELCOMENG</cp:lastModifiedBy>
  <cp:revision>2</cp:revision>
  <dcterms:created xsi:type="dcterms:W3CDTF">2025-03-31T08:42:20Z</dcterms:created>
  <dcterms:modified xsi:type="dcterms:W3CDTF">2025-05-17T11:22:40Z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0x010100B4B3600C3C3A534B9D8EE2901398C91D</vt:lpwstr>
  </property>
</Properties>
</file>